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3000375"/>
            <a:ext cx="63531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8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813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644" y="3475409"/>
            <a:ext cx="40572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4452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60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71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797152"/>
            <a:ext cx="3238500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3933056"/>
            <a:ext cx="504056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680" y="4005064"/>
            <a:ext cx="320992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232007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9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53775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861048"/>
            <a:ext cx="2762250" cy="2276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378904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8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6119"/>
            <a:ext cx="111728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89040"/>
            <a:ext cx="88569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33049"/>
            <a:ext cx="8856984" cy="10339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467369"/>
            <a:ext cx="88569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999805"/>
            <a:ext cx="88569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71637"/>
            <a:ext cx="111823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924050"/>
            <a:ext cx="105727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942303"/>
            <a:ext cx="48965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210" y="3532612"/>
            <a:ext cx="96982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210" y="4088197"/>
            <a:ext cx="6457902" cy="966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31953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347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10225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58760"/>
            <a:ext cx="10225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06943"/>
            <a:ext cx="10657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56025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560252"/>
            <a:ext cx="9581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866" y="6162135"/>
            <a:ext cx="9581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6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105727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7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185987"/>
            <a:ext cx="1107757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73152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68960"/>
            <a:ext cx="511256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56360"/>
            <a:ext cx="74168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777220"/>
            <a:ext cx="74168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506425"/>
            <a:ext cx="74168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612788"/>
            <a:ext cx="33432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8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5842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893468"/>
            <a:ext cx="353377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2365090"/>
            <a:ext cx="10009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2966972"/>
            <a:ext cx="10009112" cy="822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2792" y="3857595"/>
            <a:ext cx="33432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63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1362"/>
            <a:ext cx="10873208" cy="56030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6696744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168" y="5198704"/>
            <a:ext cx="64710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0475" y="3531060"/>
            <a:ext cx="3286125" cy="217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9168" y="5626968"/>
            <a:ext cx="9063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9168" y="6228851"/>
            <a:ext cx="30866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11182" y="6228851"/>
            <a:ext cx="46651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4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309687"/>
            <a:ext cx="102489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68760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4547" y="1859069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442" y="2484102"/>
            <a:ext cx="76348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3442" y="3109136"/>
            <a:ext cx="10224011" cy="1616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442" y="4725144"/>
            <a:ext cx="10224011" cy="1041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61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854808"/>
            <a:ext cx="8943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38262"/>
            <a:ext cx="105537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89936"/>
            <a:ext cx="6768752" cy="1105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50" y="4416577"/>
            <a:ext cx="73650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50" y="5030035"/>
            <a:ext cx="73650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0678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708" y="2132856"/>
            <a:ext cx="5865339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256" y="3933056"/>
            <a:ext cx="89841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256" y="4546514"/>
            <a:ext cx="89841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256" y="5171547"/>
            <a:ext cx="89841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2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252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1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495550"/>
            <a:ext cx="104584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04864"/>
            <a:ext cx="83629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252" y="2708920"/>
            <a:ext cx="8527075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224" y="4085192"/>
            <a:ext cx="77520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2697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14420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39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38300"/>
            <a:ext cx="103251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7488832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50" y="3463948"/>
            <a:ext cx="10563150" cy="111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298" y="4688084"/>
            <a:ext cx="20423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8144" y="4688084"/>
            <a:ext cx="44440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1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295525"/>
            <a:ext cx="105918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72910" y="2295525"/>
            <a:ext cx="81076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950" y="2897408"/>
            <a:ext cx="10719649" cy="2187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537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9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38337"/>
            <a:ext cx="105918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5040" y="1938336"/>
            <a:ext cx="2081079" cy="842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040" y="2760139"/>
            <a:ext cx="5428944" cy="1028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040" y="4033354"/>
            <a:ext cx="5428944" cy="1028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84772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700808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1689" y="1700808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670" y="2615208"/>
            <a:ext cx="6503417" cy="741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670" y="3564332"/>
            <a:ext cx="6503417" cy="741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671" y="4653136"/>
            <a:ext cx="2326954" cy="521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4884" y="4513456"/>
            <a:ext cx="6599468" cy="787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418" y="5521568"/>
            <a:ext cx="6599468" cy="787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8029"/>
            <a:ext cx="105251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053674"/>
            <a:ext cx="7128792" cy="3599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030" y="5301208"/>
            <a:ext cx="2618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0012" y="5301208"/>
            <a:ext cx="2618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179" y="5822069"/>
            <a:ext cx="26186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5758" y="5822069"/>
            <a:ext cx="44183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051" y="6381328"/>
            <a:ext cx="44183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3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6632"/>
            <a:ext cx="7534275" cy="5686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915025"/>
            <a:ext cx="9429750" cy="942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8561" y="44624"/>
            <a:ext cx="42711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92806"/>
            <a:ext cx="4896543" cy="863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6889" y="692806"/>
            <a:ext cx="2187383" cy="863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7488" y="1668760"/>
            <a:ext cx="6048672" cy="7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2583160"/>
            <a:ext cx="6048672" cy="7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3474410"/>
            <a:ext cx="6768752" cy="1394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488" y="5008281"/>
            <a:ext cx="6768752" cy="89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87488" y="5922351"/>
            <a:ext cx="9793088" cy="891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7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61106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29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133600"/>
            <a:ext cx="112109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8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95412"/>
            <a:ext cx="111823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300287"/>
            <a:ext cx="111252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1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71600"/>
            <a:ext cx="112014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2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857375"/>
            <a:ext cx="113061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2025-12-12T09:21:33Z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