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2981325"/>
            <a:ext cx="64674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645024"/>
            <a:ext cx="31432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4784"/>
            <a:ext cx="111918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56681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1600"/>
            <a:ext cx="11144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930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871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726335"/>
            <a:ext cx="29908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4005064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347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996952"/>
            <a:ext cx="264795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636912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6" y="3861048"/>
            <a:ext cx="31908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32" y="1484784"/>
            <a:ext cx="111728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78092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918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4149080"/>
            <a:ext cx="2209800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9248" y="3260428"/>
            <a:ext cx="6687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0838" y="4509120"/>
            <a:ext cx="310515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4043" y="41490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22765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43626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14958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128416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811322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708920"/>
            <a:ext cx="428625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66517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14699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297144" cy="50125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381328"/>
            <a:ext cx="5679669" cy="3862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149080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693090"/>
            <a:ext cx="6264696" cy="1084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781111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6309320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5" y="6309320"/>
            <a:ext cx="37038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61531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08" y="3789040"/>
            <a:ext cx="52482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908" y="2042765"/>
            <a:ext cx="6736220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908" y="2586775"/>
            <a:ext cx="1911684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33305" y="2586775"/>
            <a:ext cx="3326877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36" y="3188659"/>
            <a:ext cx="3326877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9199" y="3188659"/>
            <a:ext cx="3326877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5058" y="3802118"/>
            <a:ext cx="1898248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79604" y="3802118"/>
            <a:ext cx="3112340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413" y="4392427"/>
            <a:ext cx="3454199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83370" y="4392427"/>
            <a:ext cx="3454199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5056" y="4948012"/>
            <a:ext cx="5344920" cy="45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86104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174" y="4543954"/>
            <a:ext cx="68060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174" y="5145837"/>
            <a:ext cx="68060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175" y="6071811"/>
            <a:ext cx="31336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5747720"/>
            <a:ext cx="3133618" cy="936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5076825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45780" y="2780928"/>
            <a:ext cx="22141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268" y="3649029"/>
            <a:ext cx="54767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62137"/>
            <a:ext cx="111728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72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8486" y="1340768"/>
            <a:ext cx="19576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716" y="2000525"/>
            <a:ext cx="20459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1112" y="2000525"/>
            <a:ext cx="5309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715" y="2602408"/>
            <a:ext cx="73745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715" y="3320038"/>
            <a:ext cx="26219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6145" y="3320038"/>
            <a:ext cx="38199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2393" y="3979794"/>
            <a:ext cx="7645855" cy="168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715" y="5762296"/>
            <a:ext cx="42781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59896" y="5762296"/>
            <a:ext cx="37436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80928"/>
            <a:ext cx="5153025" cy="109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724" y="3356992"/>
            <a:ext cx="5360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869160"/>
            <a:ext cx="64087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528917"/>
            <a:ext cx="6552728" cy="103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7058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84784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009" y="2063519"/>
            <a:ext cx="5472608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619104"/>
            <a:ext cx="2187615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19027" y="2619104"/>
            <a:ext cx="2468861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1286" y="2619104"/>
            <a:ext cx="3482986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308" y="3287655"/>
            <a:ext cx="4517579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0308" y="3877964"/>
            <a:ext cx="5741716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023" y="3877964"/>
            <a:ext cx="1956121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853" y="4479848"/>
            <a:ext cx="1956121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54423" y="4479848"/>
            <a:ext cx="3081537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75415" y="4479848"/>
            <a:ext cx="3081537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658" y="5197478"/>
            <a:ext cx="5231757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3658" y="5949280"/>
            <a:ext cx="9252742" cy="501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52612"/>
            <a:ext cx="111442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828800"/>
            <a:ext cx="105918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100" y="2492896"/>
            <a:ext cx="59439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00" y="3152652"/>
            <a:ext cx="5943972" cy="8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00" y="4286972"/>
            <a:ext cx="21275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2439" y="4286972"/>
            <a:ext cx="2127548" cy="74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4779" y="4286972"/>
            <a:ext cx="2127548" cy="742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04937"/>
            <a:ext cx="112204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3354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26933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048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772816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251" y="2374699"/>
            <a:ext cx="21703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3292" y="2374699"/>
            <a:ext cx="21703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975" y="3092330"/>
            <a:ext cx="9840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975" y="3671064"/>
            <a:ext cx="9840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975" y="4365545"/>
            <a:ext cx="9840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1975" y="5013727"/>
            <a:ext cx="9840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05064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23975"/>
            <a:ext cx="105727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341003"/>
            <a:ext cx="3816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511" y="1977611"/>
            <a:ext cx="3816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511" y="2637368"/>
            <a:ext cx="21581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78402" y="2637368"/>
            <a:ext cx="54058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532" y="3169804"/>
            <a:ext cx="63975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532" y="3783262"/>
            <a:ext cx="63975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6532" y="4477743"/>
            <a:ext cx="63975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532" y="5125925"/>
            <a:ext cx="63975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04864"/>
            <a:ext cx="76771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852936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118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253472"/>
            <a:ext cx="7920880" cy="751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57325"/>
            <a:ext cx="111728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24037"/>
            <a:ext cx="104965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65313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3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81120" cy="5703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836712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1208" y="2564904"/>
            <a:ext cx="33646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5584" y="2564904"/>
            <a:ext cx="2862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132062"/>
            <a:ext cx="6080114" cy="7289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042347"/>
            <a:ext cx="6080114" cy="38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621082"/>
            <a:ext cx="4824536" cy="38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8007" y="4621082"/>
            <a:ext cx="2092457" cy="38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06640" y="5141942"/>
            <a:ext cx="6445544" cy="38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06640" y="5709101"/>
            <a:ext cx="9541888" cy="38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06640" y="6310985"/>
            <a:ext cx="9541888" cy="38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471" y="898869"/>
            <a:ext cx="31718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9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1821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68760"/>
            <a:ext cx="45365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580" y="1928517"/>
            <a:ext cx="8030724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565124"/>
            <a:ext cx="5328592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1" y="2565124"/>
            <a:ext cx="2659617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062" y="3085984"/>
            <a:ext cx="3535730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53064" y="3085984"/>
            <a:ext cx="5696443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3337" y="3687868"/>
            <a:ext cx="8899047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337" y="4255027"/>
            <a:ext cx="8899047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3337" y="4845336"/>
            <a:ext cx="8899047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3337" y="5366196"/>
            <a:ext cx="8899047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3392" y="6014379"/>
            <a:ext cx="4434551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63898" y="6014379"/>
            <a:ext cx="4434551" cy="4203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60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56292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3168352" cy="99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7730" y="4149080"/>
            <a:ext cx="3168352" cy="99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1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120140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176" y="4221088"/>
            <a:ext cx="29718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7084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476500"/>
            <a:ext cx="112680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6055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85875"/>
            <a:ext cx="11210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4005064"/>
            <a:ext cx="29527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700808"/>
            <a:ext cx="111823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49289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04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501008"/>
            <a:ext cx="8134350" cy="125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4753412"/>
            <a:ext cx="2933700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2785145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760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725144"/>
            <a:ext cx="2609850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42900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2025-12-12T09:41:24Z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