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237" y="3048000"/>
            <a:ext cx="53435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365104"/>
            <a:ext cx="21240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11728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47775"/>
            <a:ext cx="112204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564904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5028" y="4972438"/>
            <a:ext cx="12905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645024"/>
            <a:ext cx="314325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175731"/>
            <a:ext cx="1800200" cy="1037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680" y="3789040"/>
            <a:ext cx="10515600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437818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1976437"/>
            <a:ext cx="62388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338387"/>
            <a:ext cx="112395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250" y="4293096"/>
            <a:ext cx="425159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717032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5534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05064"/>
            <a:ext cx="5184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618522"/>
            <a:ext cx="5184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54387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2852936"/>
            <a:ext cx="543877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3744186"/>
            <a:ext cx="543877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3" y="4785908"/>
            <a:ext cx="5438775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6013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72728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86036"/>
            <a:ext cx="72728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639332"/>
            <a:ext cx="72728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576882"/>
            <a:ext cx="72728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14450"/>
            <a:ext cx="111442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5987"/>
            <a:ext cx="110775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870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98760"/>
            <a:ext cx="4392488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412776"/>
            <a:ext cx="3048000" cy="2438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631196"/>
            <a:ext cx="4392488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244654"/>
            <a:ext cx="6408712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765515"/>
            <a:ext cx="6408712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297951"/>
            <a:ext cx="1944216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88806" y="4297951"/>
            <a:ext cx="4127274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39945" y="4297951"/>
            <a:ext cx="4127274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7961" y="4807237"/>
            <a:ext cx="3597839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74538" y="4807237"/>
            <a:ext cx="5205838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4259" y="5411128"/>
            <a:ext cx="4415637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31065" y="5411128"/>
            <a:ext cx="1973047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29314" y="5411128"/>
            <a:ext cx="4683310" cy="3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04925"/>
            <a:ext cx="1114425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378904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8528" y="378904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33512"/>
            <a:ext cx="104679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68561"/>
            <a:ext cx="79928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00996"/>
            <a:ext cx="91450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941168"/>
            <a:ext cx="91450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8679"/>
            <a:ext cx="10513168" cy="53906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44644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143446"/>
            <a:ext cx="3456384" cy="1021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6341478"/>
            <a:ext cx="3744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68103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453" y="6337195"/>
            <a:ext cx="7038975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692696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0976" y="1268760"/>
            <a:ext cx="7106451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1448" y="2880311"/>
            <a:ext cx="4058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3139" y="2880311"/>
            <a:ext cx="4058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2552" y="3447470"/>
            <a:ext cx="66456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2552" y="3991481"/>
            <a:ext cx="3549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3383" y="3991481"/>
            <a:ext cx="3549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29955" y="4604939"/>
            <a:ext cx="33538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05590" y="4604939"/>
            <a:ext cx="33538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80425" y="5172098"/>
            <a:ext cx="312516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12993" y="5172098"/>
            <a:ext cx="312516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68851" y="5635085"/>
            <a:ext cx="312516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95231" y="6260118"/>
            <a:ext cx="53328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508010" y="6260118"/>
            <a:ext cx="53328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95400"/>
            <a:ext cx="112490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176972"/>
            <a:ext cx="3680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2014" y="3755706"/>
            <a:ext cx="1699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63942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3294" y="3429000"/>
            <a:ext cx="5870777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294" y="5118903"/>
            <a:ext cx="695089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823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251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24944"/>
            <a:ext cx="7272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31000"/>
            <a:ext cx="7272808" cy="2030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726018"/>
            <a:ext cx="7272808" cy="806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1917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89289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13757"/>
            <a:ext cx="89289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638790"/>
            <a:ext cx="10263758" cy="1374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085625"/>
            <a:ext cx="10263758" cy="798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347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607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44701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4203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656359"/>
            <a:ext cx="1050607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034956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9051" y="3273447"/>
            <a:ext cx="11614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924050"/>
            <a:ext cx="105060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5" y="2492896"/>
            <a:ext cx="7885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8622" y="3175802"/>
            <a:ext cx="25051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19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870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68760"/>
            <a:ext cx="2952328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64904"/>
            <a:ext cx="4968552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55213"/>
            <a:ext cx="6480720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681028"/>
            <a:ext cx="6480720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231658"/>
            <a:ext cx="6480720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833542"/>
            <a:ext cx="4032448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77369" y="4833542"/>
            <a:ext cx="4032448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2528" y="5409220"/>
            <a:ext cx="7051664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2528" y="5918506"/>
            <a:ext cx="2875200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19900" y="5918506"/>
            <a:ext cx="3268188" cy="396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8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013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484784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763" y="2005645"/>
            <a:ext cx="41764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763" y="2572805"/>
            <a:ext cx="322399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7950" y="2572805"/>
            <a:ext cx="41942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67869" y="2572805"/>
            <a:ext cx="19699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048" y="3163112"/>
            <a:ext cx="8009239" cy="929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75250" y="2988714"/>
            <a:ext cx="2487515" cy="3248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7" y="4293096"/>
            <a:ext cx="4120819" cy="39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8226" y="4293096"/>
            <a:ext cx="2615879" cy="39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6064" y="4871831"/>
            <a:ext cx="4331824" cy="39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43532" y="4871831"/>
            <a:ext cx="2618107" cy="39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8854" y="5373216"/>
            <a:ext cx="6549274" cy="39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8854" y="5949280"/>
            <a:ext cx="7845418" cy="390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6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90297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060848"/>
            <a:ext cx="73015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628" y="2676866"/>
            <a:ext cx="9214795" cy="2120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45230"/>
            <a:ext cx="9289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377665"/>
            <a:ext cx="9289032" cy="1211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63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053465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916832"/>
            <a:ext cx="3528392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854" y="3789040"/>
            <a:ext cx="46110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79" y="3717032"/>
            <a:ext cx="19561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707" y="4365104"/>
            <a:ext cx="43376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34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06081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6876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0652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66912"/>
            <a:ext cx="111918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7697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4902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73016"/>
            <a:ext cx="93154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4293096"/>
            <a:ext cx="3162300" cy="174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4077072"/>
            <a:ext cx="501015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51446"/>
            <a:ext cx="112395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35721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76400"/>
            <a:ext cx="108108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2025-12-12T10:01:47Z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