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78" r:id="rId4"/>
    <p:sldId id="379" r:id="rId5"/>
    <p:sldId id="380" r:id="rId6"/>
    <p:sldId id="381" r:id="rId7"/>
    <p:sldId id="382" r:id="rId8"/>
    <p:sldId id="383" r:id="rId9"/>
    <p:sldId id="384" r:id="rId10"/>
    <p:sldId id="393" r:id="rId11"/>
    <p:sldId id="386" r:id="rId12"/>
    <p:sldId id="387" r:id="rId13"/>
    <p:sldId id="388" r:id="rId14"/>
    <p:sldId id="389" r:id="rId15"/>
    <p:sldId id="390" r:id="rId16"/>
    <p:sldId id="391" r:id="rId17"/>
    <p:sldId id="392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06" r:id="rId31"/>
    <p:sldId id="407" r:id="rId32"/>
    <p:sldId id="408" r:id="rId33"/>
    <p:sldId id="409" r:id="rId34"/>
    <p:sldId id="410" r:id="rId35"/>
    <p:sldId id="411" r:id="rId36"/>
    <p:sldId id="412" r:id="rId37"/>
    <p:sldId id="413" r:id="rId38"/>
    <p:sldId id="414" r:id="rId39"/>
    <p:sldId id="415" r:id="rId40"/>
    <p:sldId id="416" r:id="rId41"/>
    <p:sldId id="417" r:id="rId4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8540" y="2928620"/>
            <a:ext cx="742696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2128520"/>
            <a:ext cx="1134427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70260" y="2887980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283335"/>
            <a:ext cx="11239500" cy="543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2930" y="5467985"/>
            <a:ext cx="58610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971675"/>
            <a:ext cx="11268075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7015" y="2614295"/>
            <a:ext cx="72707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52015" y="4173855"/>
            <a:ext cx="12655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29385"/>
            <a:ext cx="11315700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67710" y="2160270"/>
            <a:ext cx="80200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826260"/>
            <a:ext cx="1125855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335020"/>
            <a:ext cx="11325225" cy="138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8570" y="2491105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6635" y="4041140"/>
            <a:ext cx="8972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343150"/>
            <a:ext cx="11363325" cy="2171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79565" y="3710305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05890"/>
            <a:ext cx="11268075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51060" y="2188845"/>
            <a:ext cx="134048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385695"/>
            <a:ext cx="11220450" cy="2085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06560" y="3058160"/>
            <a:ext cx="8591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211955" y="3870960"/>
            <a:ext cx="109537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337945"/>
            <a:ext cx="113442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591945"/>
            <a:ext cx="1070610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1195" y="3001645"/>
            <a:ext cx="289052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790" y="2840355"/>
            <a:ext cx="432308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7245" y="3604895"/>
            <a:ext cx="289052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195" y="4256405"/>
            <a:ext cx="578231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299970"/>
            <a:ext cx="11391900" cy="2257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65680" y="3899535"/>
            <a:ext cx="4997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29610" y="3899535"/>
            <a:ext cx="4997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0215" y="3899535"/>
            <a:ext cx="4997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6680" y="3899535"/>
            <a:ext cx="4997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5995" y="3880485"/>
            <a:ext cx="4997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3590" y="3880485"/>
            <a:ext cx="4997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26095" y="3880485"/>
            <a:ext cx="4997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37650" y="3880485"/>
            <a:ext cx="4997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39985" y="3899535"/>
            <a:ext cx="4997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17885" y="3880485"/>
            <a:ext cx="4997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87170"/>
            <a:ext cx="113442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425" y="3530600"/>
            <a:ext cx="79095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710" y="4333875"/>
            <a:ext cx="79095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545" y="5052060"/>
            <a:ext cx="790956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0" y="1671320"/>
            <a:ext cx="52959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3555" y="1499870"/>
            <a:ext cx="289052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4980" y="2218055"/>
            <a:ext cx="289052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8050" y="2936240"/>
            <a:ext cx="535622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395" y="3655060"/>
            <a:ext cx="535622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9295" y="4374515"/>
            <a:ext cx="5356225" cy="811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511300"/>
            <a:ext cx="113633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040" y="3462020"/>
            <a:ext cx="485521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000" y="4151630"/>
            <a:ext cx="556387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020" y="4907280"/>
            <a:ext cx="485521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040" y="5451475"/>
            <a:ext cx="580009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1476375"/>
            <a:ext cx="67246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8610" y="1476375"/>
            <a:ext cx="7728585" cy="2012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3675" y="3578225"/>
            <a:ext cx="696341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4295" y="4164330"/>
            <a:ext cx="696341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4915" y="4807585"/>
            <a:ext cx="696341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63675"/>
            <a:ext cx="114014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535" y="2802890"/>
            <a:ext cx="7569200" cy="120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535" y="4069080"/>
            <a:ext cx="40151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820" y="4711700"/>
            <a:ext cx="40151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165" y="5533390"/>
            <a:ext cx="40151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0" y="1847850"/>
            <a:ext cx="70485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5305" y="1847850"/>
            <a:ext cx="8334375" cy="1860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2275" y="3833495"/>
            <a:ext cx="635825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3680" y="4561205"/>
            <a:ext cx="635825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443355"/>
            <a:ext cx="1137285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2118995"/>
            <a:ext cx="1059180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476375"/>
            <a:ext cx="1075372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0540" y="1476375"/>
            <a:ext cx="289052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820" y="2176780"/>
            <a:ext cx="5007610" cy="2504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820" y="4794250"/>
            <a:ext cx="981837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876425"/>
            <a:ext cx="107442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900" y="1876425"/>
            <a:ext cx="289052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325" y="2453640"/>
            <a:ext cx="10645775" cy="1341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900" y="3796030"/>
            <a:ext cx="10825480" cy="1341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671320"/>
            <a:ext cx="1126807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13745" y="2434590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747520"/>
            <a:ext cx="1123950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73165" y="3846830"/>
            <a:ext cx="44126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491615"/>
            <a:ext cx="107727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580" y="1423670"/>
            <a:ext cx="593344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540" y="2151380"/>
            <a:ext cx="5933440" cy="189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335" y="4116705"/>
            <a:ext cx="484695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295" y="4711700"/>
            <a:ext cx="747395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0540" y="5429885"/>
            <a:ext cx="747395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7575" y="1866900"/>
            <a:ext cx="52768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7575" y="1706880"/>
            <a:ext cx="52057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8980" y="2453640"/>
            <a:ext cx="52057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3415" y="3103245"/>
            <a:ext cx="52057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8800" y="3803015"/>
            <a:ext cx="52057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8800" y="4339590"/>
            <a:ext cx="52057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442845"/>
            <a:ext cx="1146810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524000"/>
            <a:ext cx="107442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0" y="1630680"/>
            <a:ext cx="312420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3900" y="2444115"/>
            <a:ext cx="435483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650" y="3399155"/>
            <a:ext cx="4354830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050" y="4085590"/>
            <a:ext cx="578167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8990" y="4898390"/>
            <a:ext cx="548830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895" y="1685925"/>
            <a:ext cx="65055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0660" y="1583690"/>
            <a:ext cx="587692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2085" y="2244725"/>
            <a:ext cx="587692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1430" y="2953385"/>
            <a:ext cx="587692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2085" y="3549015"/>
            <a:ext cx="686879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1250" y="4428490"/>
            <a:ext cx="5876925" cy="811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090420"/>
            <a:ext cx="112871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133600"/>
            <a:ext cx="1065847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861820"/>
            <a:ext cx="10639425" cy="31337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1195" y="1782445"/>
            <a:ext cx="4185285" cy="114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450" y="3295015"/>
            <a:ext cx="4185285" cy="114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440" y="4542155"/>
            <a:ext cx="4185285" cy="114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320" y="2200275"/>
            <a:ext cx="73247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7270" y="1980565"/>
            <a:ext cx="796544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3320" y="2689225"/>
            <a:ext cx="796544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0755" y="3378835"/>
            <a:ext cx="796544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12645" y="3968115"/>
            <a:ext cx="796544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09420"/>
            <a:ext cx="1133475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7705" y="1640840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47705" y="3937000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0490" y="1520190"/>
            <a:ext cx="92868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0490" y="1337945"/>
            <a:ext cx="3806825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0490" y="2142490"/>
            <a:ext cx="554609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4155" y="2813050"/>
            <a:ext cx="554609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0490" y="3361690"/>
            <a:ext cx="949706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5715" y="4013200"/>
            <a:ext cx="949706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9970" y="4721860"/>
            <a:ext cx="949706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9790" y="5269865"/>
            <a:ext cx="949706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566545"/>
            <a:ext cx="1138237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13745" y="2434590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61370" y="4791075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614170"/>
            <a:ext cx="103822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09700"/>
            <a:ext cx="1133475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905" y="5791835"/>
            <a:ext cx="10410825" cy="55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86440" y="2821940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6440" y="5118735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042795"/>
            <a:ext cx="11363325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13745" y="3559175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952625"/>
            <a:ext cx="1084897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2025-12-16T04:05:14Z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