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2985770"/>
            <a:ext cx="59436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1823720"/>
            <a:ext cx="1025842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362075"/>
            <a:ext cx="1037272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435100"/>
            <a:ext cx="10344150" cy="4848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5475" y="2406650"/>
            <a:ext cx="7056755" cy="1012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7850" y="381508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3710" y="4788535"/>
            <a:ext cx="7056755" cy="861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3710" y="5573395"/>
            <a:ext cx="325755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20770" y="5649595"/>
            <a:ext cx="325755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1740535"/>
            <a:ext cx="760095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765" y="1740535"/>
            <a:ext cx="407987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01260" y="1740535"/>
            <a:ext cx="407987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8880" y="2628900"/>
            <a:ext cx="7623810" cy="766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6620" y="3621405"/>
            <a:ext cx="4136390" cy="166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87135" y="3536315"/>
            <a:ext cx="4136390" cy="166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2575" y="5369560"/>
            <a:ext cx="9438640" cy="91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477010"/>
            <a:ext cx="10363200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0290" y="1477010"/>
            <a:ext cx="861631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4400" y="2261235"/>
            <a:ext cx="55651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9540" y="2459990"/>
            <a:ext cx="397891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0260" y="3288665"/>
            <a:ext cx="360997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05960" y="3289300"/>
            <a:ext cx="658622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0290" y="4083050"/>
            <a:ext cx="233299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41065" y="4168140"/>
            <a:ext cx="701738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4400" y="5100955"/>
            <a:ext cx="785876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73160" y="5100955"/>
            <a:ext cx="273177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8520" y="1895475"/>
            <a:ext cx="7934325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3980" y="1820545"/>
            <a:ext cx="8699500" cy="1296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3595" y="3323590"/>
            <a:ext cx="42316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3815" y="3408680"/>
            <a:ext cx="42316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50440" y="4175760"/>
            <a:ext cx="774763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1938020"/>
            <a:ext cx="7353300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305" y="1938020"/>
            <a:ext cx="312420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19750" y="1938020"/>
            <a:ext cx="312420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9350" y="2742565"/>
            <a:ext cx="76225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20595" y="3602355"/>
            <a:ext cx="7622540" cy="1390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471295"/>
            <a:ext cx="108870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0935" y="5267960"/>
            <a:ext cx="1704975" cy="83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4335" y="5240655"/>
            <a:ext cx="86868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0940" y="1507490"/>
            <a:ext cx="9705975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549400"/>
            <a:ext cx="1099185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105" y="1269365"/>
            <a:ext cx="10258425" cy="54495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83405" y="2019300"/>
            <a:ext cx="235267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642745"/>
            <a:ext cx="10848975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04865" y="4362450"/>
            <a:ext cx="86868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642745"/>
            <a:ext cx="1110615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2414270"/>
            <a:ext cx="10182225" cy="2028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55050" y="3446145"/>
            <a:ext cx="86868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19250"/>
            <a:ext cx="1091565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2025-12-17T01:22:24Z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