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6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245" y="3048000"/>
            <a:ext cx="31908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920" y="4540885"/>
            <a:ext cx="45815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21130"/>
            <a:ext cx="115728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15" y="5780405"/>
            <a:ext cx="5758815" cy="1047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7415" y="341820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185" y="4316730"/>
            <a:ext cx="7056755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7490" y="1101090"/>
            <a:ext cx="89058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55" y="4665345"/>
            <a:ext cx="4695825" cy="200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8275" y="1101090"/>
            <a:ext cx="7056755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7490" y="2301875"/>
            <a:ext cx="9144635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8275" y="3549015"/>
            <a:ext cx="9144635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8730" y="4577715"/>
            <a:ext cx="9144635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8730" y="595566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0980"/>
            <a:ext cx="115824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8155" y="4851400"/>
            <a:ext cx="97917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468755"/>
            <a:ext cx="1107757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77645"/>
            <a:ext cx="114871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20770" y="5317490"/>
            <a:ext cx="94170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071370"/>
            <a:ext cx="87630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01775"/>
            <a:ext cx="115633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5265" y="5289550"/>
            <a:ext cx="88582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37995"/>
            <a:ext cx="115347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87475"/>
            <a:ext cx="10706100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720" y="3899535"/>
            <a:ext cx="7056755" cy="1570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465" y="56210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642745"/>
            <a:ext cx="952500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405" y="15462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070" y="234061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725" y="32950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150" y="4229735"/>
            <a:ext cx="10175240" cy="984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14500"/>
            <a:ext cx="1163002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00835"/>
            <a:ext cx="10591800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100" y="1600835"/>
            <a:ext cx="22555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9270" y="1543685"/>
            <a:ext cx="40132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970" y="2498090"/>
            <a:ext cx="10960100" cy="833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950" y="3462020"/>
            <a:ext cx="10960100" cy="833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800" y="4530090"/>
            <a:ext cx="3654425" cy="833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875" y="4417060"/>
            <a:ext cx="4890770" cy="133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00175"/>
            <a:ext cx="1159192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2152650"/>
            <a:ext cx="1063942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30655"/>
            <a:ext cx="10715625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995" y="1301750"/>
            <a:ext cx="3305175" cy="5114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1335" y="143065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050" y="2290445"/>
            <a:ext cx="76606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050" y="3000375"/>
            <a:ext cx="8197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2415" y="3074035"/>
            <a:ext cx="46856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335" y="3820795"/>
            <a:ext cx="39668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09770" y="3924935"/>
            <a:ext cx="26917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1335" y="4709160"/>
            <a:ext cx="719010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0700" y="5644515"/>
            <a:ext cx="719010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8120" y="1535430"/>
            <a:ext cx="6715125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6425" y="13392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95" y="22555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0650" y="30740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0355" y="40481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5540" y="4926965"/>
            <a:ext cx="41840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9230" y="4879340"/>
            <a:ext cx="41840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04135" y="5720715"/>
            <a:ext cx="41840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1577340"/>
            <a:ext cx="77247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25" y="14992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25" y="239649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6100" y="3181350"/>
            <a:ext cx="8350885" cy="81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8635" y="40697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14855" y="48825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833370"/>
            <a:ext cx="1153541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928495"/>
            <a:ext cx="100774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95450"/>
            <a:ext cx="112871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6425" y="4442460"/>
            <a:ext cx="591185" cy="60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0220" y="2233295"/>
            <a:ext cx="35909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52270"/>
            <a:ext cx="10915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240" y="3570605"/>
            <a:ext cx="97917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58290"/>
            <a:ext cx="1111567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472565"/>
            <a:ext cx="104108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2685" y="3418205"/>
            <a:ext cx="87503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76045"/>
            <a:ext cx="104203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85900"/>
            <a:ext cx="115633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1640" y="2587625"/>
            <a:ext cx="97917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2604770"/>
            <a:ext cx="634365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47470"/>
            <a:ext cx="115919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3065" y="3305810"/>
            <a:ext cx="97917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047875"/>
            <a:ext cx="114776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6085" y="2833370"/>
            <a:ext cx="97917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9545"/>
            <a:ext cx="115919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3065" y="2200275"/>
            <a:ext cx="97917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875" y="5224780"/>
            <a:ext cx="97917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2025-12-16T10:47:37Z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