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95" r:id="rId4"/>
    <p:sldId id="396" r:id="rId5"/>
    <p:sldId id="397" r:id="rId6"/>
    <p:sldId id="398" r:id="rId7"/>
    <p:sldId id="399" r:id="rId8"/>
    <p:sldId id="400" r:id="rId9"/>
    <p:sldId id="43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32" r:id="rId29"/>
    <p:sldId id="421" r:id="rId30"/>
    <p:sldId id="433" r:id="rId31"/>
    <p:sldId id="422" r:id="rId32"/>
    <p:sldId id="423" r:id="rId33"/>
    <p:sldId id="424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94815"/>
            <a:ext cx="7429500" cy="106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70" y="3366770"/>
            <a:ext cx="798195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295" y="4829175"/>
            <a:ext cx="44577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38300"/>
            <a:ext cx="1099185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24630" y="438785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47825"/>
            <a:ext cx="116300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1910" y="438785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866900"/>
            <a:ext cx="116776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66875"/>
            <a:ext cx="110204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3205" y="447357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515745"/>
            <a:ext cx="95345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566670"/>
            <a:ext cx="86868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43685"/>
            <a:ext cx="116776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76400"/>
            <a:ext cx="1099185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6690" y="271526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95450"/>
            <a:ext cx="1160145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619250"/>
            <a:ext cx="98964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4465"/>
            <a:ext cx="115633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95450"/>
            <a:ext cx="114300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41385" y="24695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501775"/>
            <a:ext cx="106965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3335" y="523875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0195" y="52476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86840"/>
            <a:ext cx="114776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49070"/>
            <a:ext cx="1054417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6430" y="3367405"/>
            <a:ext cx="160591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33195"/>
            <a:ext cx="1062037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495" y="2233295"/>
            <a:ext cx="10187305" cy="100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00" y="3423920"/>
            <a:ext cx="11112500" cy="234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77315"/>
            <a:ext cx="107632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933575"/>
            <a:ext cx="972502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1137920"/>
            <a:ext cx="79724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311910"/>
            <a:ext cx="1062990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76375"/>
            <a:ext cx="1105852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7145" y="255460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43125"/>
            <a:ext cx="109537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728470"/>
            <a:ext cx="96583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490" y="2498090"/>
            <a:ext cx="231521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345" y="2479040"/>
            <a:ext cx="300545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490" y="3215640"/>
            <a:ext cx="856297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735" y="4113530"/>
            <a:ext cx="1027303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01445"/>
            <a:ext cx="10668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655" y="1401445"/>
            <a:ext cx="842010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445" y="2118360"/>
            <a:ext cx="11235690" cy="264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4765040"/>
            <a:ext cx="393065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820" y="5549265"/>
            <a:ext cx="661479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57020"/>
            <a:ext cx="115919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6575" y="367919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09445"/>
            <a:ext cx="11553825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16800" y="287591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0535" y="458787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480945"/>
            <a:ext cx="87820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44930"/>
            <a:ext cx="11620500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69095" y="323469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752600"/>
            <a:ext cx="88963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2025-12-16T13:14:40Z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