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72" r:id="rId14"/>
    <p:sldId id="367" r:id="rId15"/>
    <p:sldId id="368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88" r:id="rId32"/>
    <p:sldId id="389" r:id="rId33"/>
    <p:sldId id="390" r:id="rId34"/>
    <p:sldId id="391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" y="3549650"/>
            <a:ext cx="116141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57400"/>
            <a:ext cx="1163955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76400"/>
            <a:ext cx="1100137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60635" y="2545715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23695"/>
            <a:ext cx="1158240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1590" y="4255770"/>
            <a:ext cx="103886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452245"/>
            <a:ext cx="1037272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90675"/>
            <a:ext cx="1155382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26455" y="4340860"/>
            <a:ext cx="1378585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19250"/>
            <a:ext cx="1151572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33800" y="4350385"/>
            <a:ext cx="41287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81125"/>
            <a:ext cx="1150620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5450" y="3717290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76400"/>
            <a:ext cx="115633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2538095"/>
            <a:ext cx="10753725" cy="1781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93210" y="3386455"/>
            <a:ext cx="265430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71320"/>
            <a:ext cx="1161097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5430" y="4284345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99845"/>
            <a:ext cx="1162050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661795"/>
            <a:ext cx="1080135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42745"/>
            <a:ext cx="115728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69390"/>
            <a:ext cx="10801350" cy="5067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45815" y="1269365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54235" y="3650615"/>
            <a:ext cx="1804035" cy="979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25" y="5078095"/>
            <a:ext cx="1377950" cy="1282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52270"/>
            <a:ext cx="1162050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46820" y="3348990"/>
            <a:ext cx="297561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3635" y="4293870"/>
            <a:ext cx="297561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157095"/>
            <a:ext cx="114681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35100"/>
            <a:ext cx="10648950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7250" y="4200525"/>
            <a:ext cx="10631170" cy="2163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38250"/>
            <a:ext cx="104965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" y="5791835"/>
            <a:ext cx="758190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595" y="1299210"/>
            <a:ext cx="10848975" cy="1936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590" y="3539490"/>
            <a:ext cx="10848975" cy="225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555" y="5686425"/>
            <a:ext cx="10130790" cy="109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77010"/>
            <a:ext cx="1156335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2581275"/>
            <a:ext cx="1063942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360680"/>
            <a:ext cx="6972300" cy="6136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58140"/>
            <a:ext cx="6781800" cy="614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861820"/>
            <a:ext cx="10801350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1585" y="1861820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1539240"/>
            <a:ext cx="753427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745" y="253682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000" y="3371215"/>
            <a:ext cx="10130790" cy="167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130" y="504317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59535"/>
            <a:ext cx="10687050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2475" y="1359535"/>
            <a:ext cx="10687050" cy="152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0195" y="319849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800" y="394525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800" y="397383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1800" y="5050790"/>
            <a:ext cx="10130790" cy="159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925" y="1235710"/>
            <a:ext cx="805815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9245" y="1338580"/>
            <a:ext cx="10130790" cy="166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0605" y="300037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950" y="4040505"/>
            <a:ext cx="10130790" cy="1180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820" y="5446395"/>
            <a:ext cx="10130790" cy="1180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57960"/>
            <a:ext cx="1158240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77645"/>
            <a:ext cx="11534775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5135" y="1203325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85925"/>
            <a:ext cx="1154430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4955" y="4586605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53515"/>
            <a:ext cx="1058227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138045"/>
            <a:ext cx="1161097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2225" y="3830320"/>
            <a:ext cx="2863215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666875"/>
            <a:ext cx="1147762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333500"/>
            <a:ext cx="1061085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410" y="5770880"/>
            <a:ext cx="884872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7705" y="3150870"/>
            <a:ext cx="10130790" cy="1482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040" y="483552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4040" y="569150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2025-12-16T14:16:22Z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