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72" r:id="rId3"/>
    <p:sldId id="357" r:id="rId4"/>
    <p:sldId id="358" r:id="rId5"/>
    <p:sldId id="359" r:id="rId6"/>
    <p:sldId id="360" r:id="rId7"/>
    <p:sldId id="361" r:id="rId8"/>
    <p:sldId id="362" r:id="rId9"/>
    <p:sldId id="363" r:id="rId10"/>
    <p:sldId id="364" r:id="rId11"/>
    <p:sldId id="365" r:id="rId12"/>
    <p:sldId id="366" r:id="rId13"/>
    <p:sldId id="367" r:id="rId14"/>
    <p:sldId id="368" r:id="rId15"/>
    <p:sldId id="369" r:id="rId16"/>
    <p:sldId id="370" r:id="rId17"/>
    <p:sldId id="371" r:id="rId18"/>
    <p:sldId id="373" r:id="rId19"/>
    <p:sldId id="374" r:id="rId20"/>
    <p:sldId id="375" r:id="rId21"/>
    <p:sldId id="376" r:id="rId22"/>
    <p:sldId id="377" r:id="rId23"/>
    <p:sldId id="378" r:id="rId24"/>
    <p:sldId id="379" r:id="rId25"/>
    <p:sldId id="404" r:id="rId26"/>
    <p:sldId id="381" r:id="rId27"/>
    <p:sldId id="405" r:id="rId28"/>
    <p:sldId id="382" r:id="rId29"/>
    <p:sldId id="383" r:id="rId30"/>
    <p:sldId id="384" r:id="rId31"/>
    <p:sldId id="385" r:id="rId32"/>
    <p:sldId id="386" r:id="rId33"/>
    <p:sldId id="387" r:id="rId34"/>
    <p:sldId id="388" r:id="rId35"/>
    <p:sldId id="389" r:id="rId36"/>
    <p:sldId id="390" r:id="rId37"/>
    <p:sldId id="391" r:id="rId3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1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3690" y="1330325"/>
            <a:ext cx="6753225" cy="101917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6245" y="3916680"/>
            <a:ext cx="6238875" cy="6191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423920" y="2734945"/>
            <a:ext cx="5343525" cy="7429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566545" y="4904105"/>
            <a:ext cx="9058275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9720" y="2471420"/>
            <a:ext cx="11591925" cy="1914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56870" y="1699895"/>
            <a:ext cx="11477625" cy="3457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38790" y="2635885"/>
            <a:ext cx="960755" cy="6902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448435"/>
            <a:ext cx="11506200" cy="4391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401935" y="3266440"/>
            <a:ext cx="913130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2166620"/>
            <a:ext cx="11515725" cy="2524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53225" y="2954655"/>
            <a:ext cx="1348105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1462405"/>
            <a:ext cx="11668125" cy="40767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694670" y="4784090"/>
            <a:ext cx="913130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2100" y="2614295"/>
            <a:ext cx="9067800" cy="16287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476375"/>
            <a:ext cx="10972800" cy="3905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1424940"/>
            <a:ext cx="11572875" cy="4438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7700" y="1666875"/>
            <a:ext cx="10896600" cy="35242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23695" y="1520825"/>
            <a:ext cx="8801100" cy="453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254760"/>
            <a:ext cx="11601450" cy="33432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9085" y="4914265"/>
            <a:ext cx="11610975" cy="1571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591800" y="5943600"/>
            <a:ext cx="904875" cy="726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3570" y="2105025"/>
            <a:ext cx="10944225" cy="2647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241280" y="1990725"/>
            <a:ext cx="913130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1604645"/>
            <a:ext cx="11534775" cy="36480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14375" y="2076450"/>
            <a:ext cx="10763250" cy="27051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725285" y="2936240"/>
            <a:ext cx="4751705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374015" y="3928745"/>
            <a:ext cx="1991995" cy="7550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1709420"/>
            <a:ext cx="11515725" cy="3438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62000" y="1695450"/>
            <a:ext cx="10668000" cy="346710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266065" y="345630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1450" y="4452620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3000" y="1309370"/>
            <a:ext cx="9906000" cy="42386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918210" y="1309370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94005" y="209359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419975" y="2019300"/>
            <a:ext cx="273748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040765" y="3074035"/>
            <a:ext cx="10008870" cy="644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18210" y="4000500"/>
            <a:ext cx="10008870" cy="644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918210" y="4903470"/>
            <a:ext cx="10008870" cy="6445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6225" y="1366520"/>
            <a:ext cx="11639550" cy="4124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47395" y="1633220"/>
            <a:ext cx="10696575" cy="359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0575" y="1228725"/>
            <a:ext cx="10610850" cy="4400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4400" y="2171700"/>
            <a:ext cx="10363200" cy="2514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1642745"/>
            <a:ext cx="10982325" cy="3571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90575" y="1671320"/>
            <a:ext cx="10610850" cy="35147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76275" y="1866900"/>
            <a:ext cx="10839450" cy="3124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80820" y="1838325"/>
            <a:ext cx="9229725" cy="3181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1945" y="1454785"/>
            <a:ext cx="6467475" cy="509587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163955" y="2321560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381125" y="319087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371600" y="395668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645920" y="488251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2567940" y="574230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7870" y="1757045"/>
            <a:ext cx="10715625" cy="33432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502920" y="1757045"/>
            <a:ext cx="11300460" cy="27324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37870" y="4489450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52650" y="1766570"/>
            <a:ext cx="7886700" cy="3324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7555" y="1766570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918210" y="2664460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22500" y="342074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2152650" y="4438015"/>
            <a:ext cx="770763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00300" y="2000250"/>
            <a:ext cx="7391400" cy="28575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2567940" y="2000250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73325" y="282257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567305" y="3768090"/>
            <a:ext cx="7056755" cy="10312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2661920"/>
            <a:ext cx="11553825" cy="15335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3700" y="2446655"/>
            <a:ext cx="904875" cy="726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66545" y="1680845"/>
            <a:ext cx="9058275" cy="3495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492250"/>
            <a:ext cx="1155382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915150" y="4289425"/>
            <a:ext cx="4957445" cy="726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1230" y="5262880"/>
            <a:ext cx="5278120" cy="7264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2181225"/>
            <a:ext cx="11601450" cy="24955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0075" y="1724025"/>
            <a:ext cx="10991850" cy="3409950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620000" y="1513205"/>
            <a:ext cx="3971925" cy="288607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63245" y="260159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01955" y="342328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307340" y="449135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7" grpId="0" bldLvl="0" animBg="1"/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0225" y="1661795"/>
            <a:ext cx="8591550" cy="35337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7555" y="145224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663575" y="249237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800225" y="3541395"/>
            <a:ext cx="8870950" cy="7664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696085" y="4485640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74</cp:revision>
  <dcterms:created xsi:type="dcterms:W3CDTF">2015-09-16T06:44:00Z</dcterms:created>
  <dcterms:modified xsi:type="dcterms:W3CDTF">2025-12-17T00:44:46Z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