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8615" y="3089910"/>
            <a:ext cx="8929370" cy="61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638300"/>
            <a:ext cx="103632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795" y="2352040"/>
            <a:ext cx="6802755" cy="182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35" y="4223385"/>
            <a:ext cx="6802755" cy="182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400810"/>
            <a:ext cx="10372725" cy="434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465" y="1400810"/>
            <a:ext cx="9777730" cy="111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210" y="2705100"/>
            <a:ext cx="11071225" cy="219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70" y="5074285"/>
            <a:ext cx="287083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020" y="5055235"/>
            <a:ext cx="363601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842770"/>
            <a:ext cx="8210550" cy="3171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1235" y="169100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8860" y="2569845"/>
            <a:ext cx="358711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7230" y="2580005"/>
            <a:ext cx="358711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3380" y="3355340"/>
            <a:ext cx="798195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0725" y="4125595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7445" y="4333875"/>
            <a:ext cx="28162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10335"/>
            <a:ext cx="109537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352550"/>
            <a:ext cx="10382250" cy="415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7030" y="1276985"/>
            <a:ext cx="59975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605" y="2345055"/>
            <a:ext cx="59975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030" y="2984500"/>
            <a:ext cx="59975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525" y="3721735"/>
            <a:ext cx="59975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525" y="4616450"/>
            <a:ext cx="59975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1497965"/>
            <a:ext cx="6362700" cy="501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06295" y="113347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3265" y="219202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2135" y="313690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5440" y="393128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3835" y="463042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2705" y="554736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1677670"/>
            <a:ext cx="6867525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460" y="139827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4330" y="223964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7180" y="335470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4330" y="417703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7180" y="504634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714500"/>
            <a:ext cx="1082992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15720"/>
            <a:ext cx="103917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780" y="5388610"/>
            <a:ext cx="6867525" cy="1381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0355" y="1315720"/>
            <a:ext cx="7358380" cy="15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3044190"/>
            <a:ext cx="7358380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320" y="3724275"/>
            <a:ext cx="3890645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5320" y="3724275"/>
            <a:ext cx="2974340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9795" y="5287645"/>
            <a:ext cx="7002145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725" y="5977890"/>
            <a:ext cx="2891155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11880" y="5977890"/>
            <a:ext cx="2891155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9155" y="4585335"/>
            <a:ext cx="2974340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390650"/>
            <a:ext cx="9953625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3725" y="128651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0125" y="2155825"/>
            <a:ext cx="998474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035" y="2974975"/>
            <a:ext cx="998474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340" y="3797300"/>
            <a:ext cx="998474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870" y="4647565"/>
            <a:ext cx="998474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37995"/>
            <a:ext cx="109061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2176145"/>
            <a:ext cx="1004887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33185" y="2009140"/>
            <a:ext cx="420433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356995"/>
            <a:ext cx="10277475" cy="4143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955" y="1245235"/>
            <a:ext cx="5713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770" y="2134235"/>
            <a:ext cx="6610985" cy="174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735" y="3883025"/>
            <a:ext cx="59321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735" y="4667885"/>
            <a:ext cx="59321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1356995"/>
            <a:ext cx="6705600" cy="4143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5310" y="1209040"/>
            <a:ext cx="507238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7055" y="1218565"/>
            <a:ext cx="30721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4250" y="1974850"/>
            <a:ext cx="464121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9065" y="3042920"/>
            <a:ext cx="69183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6520" y="3818255"/>
            <a:ext cx="69183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54250" y="4838700"/>
            <a:ext cx="69183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30020"/>
            <a:ext cx="110585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080" y="4253865"/>
            <a:ext cx="10201275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38570" y="3191510"/>
            <a:ext cx="123698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