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56" r:id="rId4"/>
    <p:sldId id="412" r:id="rId5"/>
    <p:sldId id="413" r:id="rId6"/>
    <p:sldId id="414" r:id="rId7"/>
    <p:sldId id="415" r:id="rId8"/>
    <p:sldId id="416" r:id="rId9"/>
    <p:sldId id="417" r:id="rId10"/>
    <p:sldId id="439" r:id="rId11"/>
    <p:sldId id="419" r:id="rId12"/>
    <p:sldId id="420" r:id="rId13"/>
    <p:sldId id="440" r:id="rId14"/>
    <p:sldId id="441" r:id="rId15"/>
    <p:sldId id="442" r:id="rId16"/>
    <p:sldId id="443" r:id="rId17"/>
    <p:sldId id="444" r:id="rId18"/>
    <p:sldId id="445" r:id="rId19"/>
    <p:sldId id="446" r:id="rId20"/>
    <p:sldId id="447" r:id="rId21"/>
    <p:sldId id="421" r:id="rId22"/>
    <p:sldId id="422" r:id="rId23"/>
    <p:sldId id="423" r:id="rId24"/>
    <p:sldId id="448" r:id="rId25"/>
    <p:sldId id="424" r:id="rId26"/>
    <p:sldId id="425" r:id="rId27"/>
    <p:sldId id="426" r:id="rId28"/>
    <p:sldId id="427" r:id="rId29"/>
    <p:sldId id="428" r:id="rId30"/>
    <p:sldId id="429" r:id="rId31"/>
    <p:sldId id="430" r:id="rId32"/>
    <p:sldId id="431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4720" y="3947160"/>
            <a:ext cx="524256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771015"/>
            <a:ext cx="74295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495425"/>
            <a:ext cx="116776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920" y="5522595"/>
            <a:ext cx="8258175" cy="66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54045" y="5248910"/>
            <a:ext cx="85915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128520"/>
            <a:ext cx="1149667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205" y="1548765"/>
            <a:ext cx="11087100" cy="433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7525" y="1548765"/>
            <a:ext cx="6812280" cy="3966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938020"/>
            <a:ext cx="11525250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066925"/>
            <a:ext cx="10915650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89540" y="4008120"/>
            <a:ext cx="85915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395095"/>
            <a:ext cx="10725150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34465"/>
            <a:ext cx="1153477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386840"/>
            <a:ext cx="1062990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510665"/>
            <a:ext cx="1071562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480" y="1416685"/>
            <a:ext cx="7029450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7840" y="3319145"/>
            <a:ext cx="3683635" cy="2739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06525"/>
            <a:ext cx="106489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7545" y="1406525"/>
            <a:ext cx="8853805" cy="737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970" y="2219325"/>
            <a:ext cx="8853805" cy="737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135" y="3334385"/>
            <a:ext cx="8853805" cy="737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8315" y="4450080"/>
            <a:ext cx="11007725" cy="185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1525270"/>
            <a:ext cx="1154430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35405"/>
            <a:ext cx="1154430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99870"/>
            <a:ext cx="10725150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18680" y="4619625"/>
            <a:ext cx="69786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0" y="1476375"/>
            <a:ext cx="647700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72565"/>
            <a:ext cx="114681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518920"/>
            <a:ext cx="10687050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619250"/>
            <a:ext cx="10648950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23500" y="2541270"/>
            <a:ext cx="68834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04925"/>
            <a:ext cx="1158240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416050"/>
            <a:ext cx="10658475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37395" y="3297555"/>
            <a:ext cx="90487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15945" y="4298950"/>
            <a:ext cx="90487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619250"/>
            <a:ext cx="1067752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316355"/>
            <a:ext cx="10601325" cy="5491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275" y="2643505"/>
            <a:ext cx="6153150" cy="416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83335"/>
            <a:ext cx="10944225" cy="5438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08590" y="5060315"/>
            <a:ext cx="85915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899920"/>
            <a:ext cx="10582275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8505" y="3601085"/>
            <a:ext cx="8542020" cy="1550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2128520"/>
            <a:ext cx="10829925" cy="2600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0100" y="2128520"/>
            <a:ext cx="11102340" cy="3845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92250"/>
            <a:ext cx="11582400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1800" y="3396615"/>
            <a:ext cx="85915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63675"/>
            <a:ext cx="11582400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6415" y="4228465"/>
            <a:ext cx="85915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14170"/>
            <a:ext cx="1156335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62100"/>
            <a:ext cx="10944225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14840" y="4436745"/>
            <a:ext cx="85915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33525"/>
            <a:ext cx="115824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205" y="5570220"/>
            <a:ext cx="10401300" cy="63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7350" y="4672965"/>
            <a:ext cx="85915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105025"/>
            <a:ext cx="11534775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21940" y="3876040"/>
            <a:ext cx="130365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30360" y="2886075"/>
            <a:ext cx="187960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5105" y="3876040"/>
            <a:ext cx="130365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2025-12-16T12:21:57Z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