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91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698240"/>
            <a:ext cx="112966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50315"/>
            <a:ext cx="109537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78280"/>
            <a:ext cx="1160145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1380" y="5210175"/>
            <a:ext cx="2429510" cy="94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16990"/>
            <a:ext cx="1157287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4695" y="3274060"/>
            <a:ext cx="1057529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90" y="4171950"/>
            <a:ext cx="10575290" cy="166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45" y="5835650"/>
            <a:ext cx="1057529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35100"/>
            <a:ext cx="1163955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5655" y="5396865"/>
            <a:ext cx="195770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1290"/>
            <a:ext cx="11553825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9420" y="502856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3200"/>
            <a:ext cx="1153477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6410" y="459422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58290"/>
            <a:ext cx="1157287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6230" y="375221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66620"/>
            <a:ext cx="1158240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6410" y="4206240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37970"/>
            <a:ext cx="108013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3200"/>
            <a:ext cx="1156335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06535" y="528383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97965"/>
            <a:ext cx="11563350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2250" y="5795645"/>
            <a:ext cx="120015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6875"/>
            <a:ext cx="115062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19250"/>
            <a:ext cx="106203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15745"/>
            <a:ext cx="107537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325" y="3926840"/>
            <a:ext cx="56984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135" y="4701540"/>
            <a:ext cx="56984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325" y="5390515"/>
            <a:ext cx="1080198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1781810"/>
            <a:ext cx="770572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70" y="1649095"/>
            <a:ext cx="10130790" cy="158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120" y="3235325"/>
            <a:ext cx="10130790" cy="897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605" y="4209415"/>
            <a:ext cx="10130790" cy="157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16125"/>
            <a:ext cx="1066800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681730"/>
            <a:ext cx="914400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410" y="2016125"/>
            <a:ext cx="10640695" cy="143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195" y="3613785"/>
            <a:ext cx="10130790" cy="143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90980"/>
            <a:ext cx="115728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06220"/>
            <a:ext cx="106680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44625"/>
            <a:ext cx="106489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0365" y="554037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571625"/>
            <a:ext cx="98869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614170"/>
            <a:ext cx="106013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7855" y="339407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2150" y="4462145"/>
            <a:ext cx="9467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899920"/>
            <a:ext cx="94392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00225"/>
            <a:ext cx="1073467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2730" y="2769870"/>
            <a:ext cx="2165985" cy="66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290445"/>
            <a:ext cx="98679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01140"/>
            <a:ext cx="107918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7895" y="1663065"/>
            <a:ext cx="55626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670" y="3518535"/>
            <a:ext cx="5291455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40485"/>
            <a:ext cx="11582400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7995" y="2327275"/>
            <a:ext cx="775335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24025"/>
            <a:ext cx="1169670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7100" y="3698240"/>
            <a:ext cx="1313815" cy="127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5090" y="3650615"/>
            <a:ext cx="1313815" cy="127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604770"/>
            <a:ext cx="115633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59865"/>
            <a:ext cx="110299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425" y="1307465"/>
            <a:ext cx="51625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640" y="3359150"/>
            <a:ext cx="5386070" cy="171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45" y="5220970"/>
            <a:ext cx="5829300" cy="146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219325"/>
            <a:ext cx="10963275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8290" y="1524000"/>
            <a:ext cx="11483340" cy="516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33525"/>
            <a:ext cx="115824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6050" y="2648585"/>
            <a:ext cx="937260" cy="90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2025-12-16T14:10:43Z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