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67" r:id="rId21"/>
    <p:sldId id="442" r:id="rId22"/>
    <p:sldId id="443" r:id="rId23"/>
    <p:sldId id="444" r:id="rId24"/>
    <p:sldId id="445" r:id="rId25"/>
    <p:sldId id="446" r:id="rId26"/>
    <p:sldId id="468" r:id="rId27"/>
    <p:sldId id="448" r:id="rId28"/>
    <p:sldId id="449" r:id="rId29"/>
    <p:sldId id="450" r:id="rId30"/>
    <p:sldId id="451" r:id="rId31"/>
    <p:sldId id="452" r:id="rId32"/>
    <p:sldId id="453" r:id="rId33"/>
    <p:sldId id="454" r:id="rId34"/>
    <p:sldId id="455" r:id="rId35"/>
    <p:sldId id="456" r:id="rId36"/>
    <p:sldId id="457" r:id="rId37"/>
    <p:sldId id="458" r:id="rId38"/>
    <p:sldId id="459" r:id="rId39"/>
    <p:sldId id="460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7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2985770"/>
            <a:ext cx="781875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24075"/>
            <a:ext cx="1144905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345630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052320"/>
            <a:ext cx="1023937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73200"/>
            <a:ext cx="1126807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14920" y="2075815"/>
            <a:ext cx="801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1295" y="3502660"/>
            <a:ext cx="43732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2600" y="5619750"/>
            <a:ext cx="801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581785"/>
            <a:ext cx="1132522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18990" y="2879090"/>
            <a:ext cx="16059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22105" y="4334510"/>
            <a:ext cx="101981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25600"/>
            <a:ext cx="1110615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36645" y="2312035"/>
            <a:ext cx="120840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095500"/>
            <a:ext cx="1138237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0030" y="413575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814195"/>
            <a:ext cx="1119187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1220" y="3172460"/>
            <a:ext cx="2616200" cy="933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1135" y="4438650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09470"/>
            <a:ext cx="1131570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023745"/>
            <a:ext cx="106870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975" y="1746885"/>
            <a:ext cx="4400550" cy="3680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145" y="2023745"/>
            <a:ext cx="5942965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70" y="2666365"/>
            <a:ext cx="6537960" cy="1894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705" y="1313815"/>
            <a:ext cx="11325225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30" y="4031615"/>
            <a:ext cx="44196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990" y="2888615"/>
            <a:ext cx="57918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345" y="3514090"/>
            <a:ext cx="57918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790" y="3939540"/>
            <a:ext cx="57918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265" y="4591685"/>
            <a:ext cx="57918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790" y="5243830"/>
            <a:ext cx="57918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6265" y="5974715"/>
            <a:ext cx="5791835" cy="69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600200"/>
            <a:ext cx="113252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2344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7848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051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953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615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896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7025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91905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98075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24540" y="3174365"/>
            <a:ext cx="69850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02620" y="4712335"/>
            <a:ext cx="57467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538605"/>
            <a:ext cx="1137285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990" y="2888615"/>
            <a:ext cx="467741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3635" y="3512185"/>
            <a:ext cx="516890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605" y="4286885"/>
            <a:ext cx="516890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990" y="4882515"/>
            <a:ext cx="516890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0595" y="2195195"/>
            <a:ext cx="52101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0365" y="2113280"/>
            <a:ext cx="578040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6880" y="2783840"/>
            <a:ext cx="578040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0365" y="3388995"/>
            <a:ext cx="578040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6045" y="4211320"/>
            <a:ext cx="578040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86865"/>
            <a:ext cx="112490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409825"/>
            <a:ext cx="106775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4448175"/>
            <a:ext cx="21621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9290" y="952500"/>
            <a:ext cx="38290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165" y="1276350"/>
            <a:ext cx="6800850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45" y="5905500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0575" y="828675"/>
            <a:ext cx="3800475" cy="5200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9165" y="1795780"/>
            <a:ext cx="6859905" cy="137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9165" y="3169920"/>
            <a:ext cx="6142355" cy="62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025" y="4039235"/>
            <a:ext cx="5527675" cy="1865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0885" y="5905500"/>
            <a:ext cx="6350000" cy="75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25575"/>
            <a:ext cx="112585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455" y="497713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5355" y="563245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73530"/>
            <a:ext cx="107251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900" y="1650365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25" y="2226310"/>
            <a:ext cx="384556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25" y="2887980"/>
            <a:ext cx="425132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900" y="3597910"/>
            <a:ext cx="4752340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3425" y="4221480"/>
            <a:ext cx="6055995" cy="54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3425" y="4979670"/>
            <a:ext cx="7275830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8335" y="5562600"/>
            <a:ext cx="4752340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080895"/>
            <a:ext cx="112776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18920"/>
            <a:ext cx="1072515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3425" y="1518920"/>
            <a:ext cx="652018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425" y="2076450"/>
            <a:ext cx="652018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60" y="2710180"/>
            <a:ext cx="652018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345" y="3428365"/>
            <a:ext cx="652018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345" y="4051935"/>
            <a:ext cx="652018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265" y="4864735"/>
            <a:ext cx="652018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506855"/>
            <a:ext cx="999172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605" y="1506855"/>
            <a:ext cx="758825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96300" y="1442720"/>
            <a:ext cx="301371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820" y="2168525"/>
            <a:ext cx="758825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050" y="2943225"/>
            <a:ext cx="758825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345" y="3667760"/>
            <a:ext cx="7588250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840" y="4735830"/>
            <a:ext cx="7588250" cy="79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225" y="5737860"/>
            <a:ext cx="758825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333625"/>
            <a:ext cx="110680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95145"/>
            <a:ext cx="11372850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73835"/>
            <a:ext cx="107442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" y="3606165"/>
            <a:ext cx="5191125" cy="2276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045" y="1332230"/>
            <a:ext cx="3114675" cy="211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00" y="1473835"/>
            <a:ext cx="70872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975" y="2153920"/>
            <a:ext cx="70872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600" y="2853690"/>
            <a:ext cx="7087235" cy="75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2600" y="3606800"/>
            <a:ext cx="7087235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2600" y="4554855"/>
            <a:ext cx="70872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8935" y="5405120"/>
            <a:ext cx="70872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595120"/>
            <a:ext cx="102870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500" y="1423670"/>
            <a:ext cx="10451465" cy="62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2500" y="2056765"/>
            <a:ext cx="10451465" cy="62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035" y="2869565"/>
            <a:ext cx="10451465" cy="62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430" y="3578860"/>
            <a:ext cx="10451465" cy="828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995" y="4632325"/>
            <a:ext cx="10451465" cy="62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925" y="1804670"/>
            <a:ext cx="57721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05455" y="1804670"/>
            <a:ext cx="5977255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1790" y="2787650"/>
            <a:ext cx="5977255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6700" y="3609975"/>
            <a:ext cx="5977255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6045" y="4479925"/>
            <a:ext cx="5977255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704975"/>
            <a:ext cx="114109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2419350"/>
            <a:ext cx="912495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747520"/>
            <a:ext cx="106870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165" y="2867660"/>
            <a:ext cx="6973570" cy="77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680" y="3718560"/>
            <a:ext cx="7237730" cy="152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1672590"/>
            <a:ext cx="61531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9425" y="1672590"/>
            <a:ext cx="62452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19425" y="2230120"/>
            <a:ext cx="62452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350" y="2957830"/>
            <a:ext cx="62452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350" y="3609975"/>
            <a:ext cx="62452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00" y="4319270"/>
            <a:ext cx="62452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9545" y="5075555"/>
            <a:ext cx="62452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595755"/>
            <a:ext cx="901065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0965" y="1470660"/>
            <a:ext cx="945832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4470" y="2207895"/>
            <a:ext cx="945832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000" y="3089910"/>
            <a:ext cx="945832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3000" y="3713480"/>
            <a:ext cx="945832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3000" y="4223385"/>
            <a:ext cx="945832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9020" y="4960620"/>
            <a:ext cx="945832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19225"/>
            <a:ext cx="1132522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132905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44955"/>
            <a:ext cx="11277600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3090" y="222694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87805"/>
            <a:ext cx="1127760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132905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19130" y="353123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442845"/>
            <a:ext cx="11287125" cy="1971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950" y="3105785"/>
            <a:ext cx="678815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88110"/>
            <a:ext cx="11315700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3565" y="2056765"/>
            <a:ext cx="64135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28420"/>
            <a:ext cx="113442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028190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3565" y="4267835"/>
            <a:ext cx="5473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2025-12-17T01:06:03Z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