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72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335020"/>
            <a:ext cx="67627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945" y="4764405"/>
            <a:ext cx="9820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4780"/>
            <a:ext cx="109442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570" y="3074670"/>
            <a:ext cx="1017714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735" y="3990975"/>
            <a:ext cx="10177145" cy="194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38605"/>
            <a:ext cx="109728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640" y="136398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" y="2299970"/>
            <a:ext cx="984694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410" y="3218180"/>
            <a:ext cx="984694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460" y="4002405"/>
            <a:ext cx="11216640" cy="172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19275"/>
            <a:ext cx="116205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06220"/>
            <a:ext cx="1094422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0" y="4304030"/>
            <a:ext cx="100076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1615"/>
            <a:ext cx="1158240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16580" y="4918075"/>
            <a:ext cx="127508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18945"/>
            <a:ext cx="116300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052320"/>
            <a:ext cx="1108710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510665"/>
            <a:ext cx="104298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97000"/>
            <a:ext cx="1099185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76590" y="3907790"/>
            <a:ext cx="312737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2225" y="5145405"/>
            <a:ext cx="100076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14550"/>
            <a:ext cx="1098232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8070" y="1931670"/>
            <a:ext cx="3759835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57045"/>
            <a:ext cx="115824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383665"/>
            <a:ext cx="100965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520" y="3311525"/>
            <a:ext cx="6802755" cy="191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855" y="5220970"/>
            <a:ext cx="10753725" cy="140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57960"/>
            <a:ext cx="116300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16685"/>
            <a:ext cx="1092517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81125"/>
            <a:ext cx="110299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280" y="4133215"/>
            <a:ext cx="5149850" cy="134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837055"/>
            <a:ext cx="110966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5" y="3931285"/>
            <a:ext cx="378142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005" y="1837055"/>
            <a:ext cx="11028045" cy="194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005" y="384365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400" y="4710430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04975"/>
            <a:ext cx="109537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2047875"/>
            <a:ext cx="99917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95095"/>
            <a:ext cx="110775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64615"/>
            <a:ext cx="1094422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62125"/>
            <a:ext cx="114776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770" y="4389120"/>
            <a:ext cx="100076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356995"/>
            <a:ext cx="1017270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2753360"/>
            <a:ext cx="862774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715" y="3537585"/>
            <a:ext cx="8627745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885" y="4993005"/>
            <a:ext cx="5149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490980"/>
            <a:ext cx="101441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620" y="1571625"/>
            <a:ext cx="841946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620" y="2280285"/>
            <a:ext cx="10337800" cy="1341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760" y="3537585"/>
            <a:ext cx="5942965" cy="2115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181225"/>
            <a:ext cx="101346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" y="2034540"/>
            <a:ext cx="9176385" cy="120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4235" y="3358515"/>
            <a:ext cx="10556240" cy="164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36370"/>
            <a:ext cx="109537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33830"/>
            <a:ext cx="115157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4470"/>
            <a:ext cx="10934700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62845" y="4237990"/>
            <a:ext cx="100076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45565"/>
            <a:ext cx="11572875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79635" y="4852670"/>
            <a:ext cx="1000760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86230"/>
            <a:ext cx="114776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37995"/>
            <a:ext cx="109537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2025-12-16T14:02:41Z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