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72" r:id="rId3"/>
    <p:sldId id="360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  <p:sldId id="399" r:id="rId31"/>
    <p:sldId id="400" r:id="rId32"/>
    <p:sldId id="401" r:id="rId33"/>
    <p:sldId id="402" r:id="rId34"/>
    <p:sldId id="403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550" y="2804795"/>
            <a:ext cx="3390900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2850" y="4090670"/>
            <a:ext cx="46863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98955"/>
            <a:ext cx="116014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265" y="2712720"/>
            <a:ext cx="11039475" cy="1847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31605" y="3810635"/>
            <a:ext cx="14262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957195"/>
            <a:ext cx="116109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52270"/>
            <a:ext cx="1151572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02570" y="2496820"/>
            <a:ext cx="93408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45895"/>
            <a:ext cx="11601450" cy="5257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0870" y="4358640"/>
            <a:ext cx="3806190" cy="234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1345565"/>
            <a:ext cx="7534275" cy="531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3975" y="125349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34745" y="222694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8545" y="3074035"/>
            <a:ext cx="792543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49475" y="402844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60245" y="522859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37690" y="603186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571750"/>
            <a:ext cx="1165860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01445"/>
            <a:ext cx="11506200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0215" y="1401445"/>
            <a:ext cx="93408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70" y="1795145"/>
            <a:ext cx="11782425" cy="326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080895"/>
            <a:ext cx="10944225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66350" y="2080895"/>
            <a:ext cx="93408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1409700"/>
            <a:ext cx="9572625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01140"/>
            <a:ext cx="1160145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25905"/>
            <a:ext cx="11572875" cy="4667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25125" y="4481195"/>
            <a:ext cx="93408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410970"/>
            <a:ext cx="1166812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50340"/>
            <a:ext cx="11496675" cy="510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93045" y="1450340"/>
            <a:ext cx="934085" cy="1200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628775"/>
            <a:ext cx="1065847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757045"/>
            <a:ext cx="107727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480" y="2569845"/>
            <a:ext cx="648081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2580" y="3477895"/>
            <a:ext cx="6480810" cy="162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1225" y="1242695"/>
            <a:ext cx="7829550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1220" y="108394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4905" y="202882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4220" y="3074035"/>
            <a:ext cx="20091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3360" y="3074035"/>
            <a:ext cx="598805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73935" y="3886835"/>
            <a:ext cx="697992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24050" y="4765675"/>
            <a:ext cx="697992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5855" y="1241425"/>
            <a:ext cx="74009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4910" y="3823970"/>
            <a:ext cx="740092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2320" y="131000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5825" y="223583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12975" y="3046095"/>
            <a:ext cx="357886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91835" y="3046095"/>
            <a:ext cx="406400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52320" y="3953510"/>
            <a:ext cx="601980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52320" y="4895215"/>
            <a:ext cx="794702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37945"/>
            <a:ext cx="1163955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235710"/>
            <a:ext cx="10620375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704975"/>
            <a:ext cx="107632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135" y="272605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55" y="367093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520" y="462534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619250"/>
            <a:ext cx="10858500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83520" y="2591435"/>
            <a:ext cx="69850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1533525"/>
            <a:ext cx="9534525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6130" y="1533525"/>
            <a:ext cx="7056755" cy="296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8865" y="4614545"/>
            <a:ext cx="992060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457960"/>
            <a:ext cx="10515600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8200" y="1457960"/>
            <a:ext cx="1065657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7230" y="2346325"/>
            <a:ext cx="1065657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585" y="3217545"/>
            <a:ext cx="1065657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7980" y="4143375"/>
            <a:ext cx="1065657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890" y="4977130"/>
            <a:ext cx="1065657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38275"/>
            <a:ext cx="11591925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362200"/>
            <a:ext cx="1160145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152650"/>
            <a:ext cx="1153477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752600"/>
            <a:ext cx="1103947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0045" y="175260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310" y="267843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650" y="341566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6380" y="439547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0325" y="1695450"/>
            <a:ext cx="699135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340" y="1695450"/>
            <a:ext cx="46564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48020" y="1780540"/>
            <a:ext cx="46564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0325" y="2489200"/>
            <a:ext cx="699198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97430" y="3509645"/>
            <a:ext cx="699198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74875" y="4511675"/>
            <a:ext cx="699198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" y="1471295"/>
            <a:ext cx="11601450" cy="3914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7860" y="4557395"/>
            <a:ext cx="613410" cy="1028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1533525"/>
            <a:ext cx="7924800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120" y="1576070"/>
            <a:ext cx="900112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2025-12-17T00:51:00Z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