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72" r:id="rId12"/>
    <p:sldId id="365" r:id="rId13"/>
    <p:sldId id="366" r:id="rId14"/>
    <p:sldId id="373" r:id="rId15"/>
    <p:sldId id="374" r:id="rId16"/>
    <p:sldId id="375" r:id="rId17"/>
    <p:sldId id="376" r:id="rId18"/>
    <p:sldId id="377" r:id="rId19"/>
    <p:sldId id="378" r:id="rId20"/>
    <p:sldId id="379" r:id="rId21"/>
    <p:sldId id="380" r:id="rId22"/>
    <p:sldId id="381" r:id="rId23"/>
    <p:sldId id="382" r:id="rId24"/>
    <p:sldId id="383" r:id="rId25"/>
    <p:sldId id="384" r:id="rId26"/>
    <p:sldId id="385" r:id="rId27"/>
    <p:sldId id="386" r:id="rId28"/>
    <p:sldId id="387" r:id="rId29"/>
    <p:sldId id="388" r:id="rId30"/>
    <p:sldId id="389" r:id="rId31"/>
    <p:sldId id="390" r:id="rId32"/>
    <p:sldId id="391" r:id="rId3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3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3690" y="1330325"/>
            <a:ext cx="6753225" cy="10191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0" y="3147695"/>
            <a:ext cx="933450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2099945"/>
            <a:ext cx="10877550" cy="265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2124075"/>
            <a:ext cx="10906125" cy="260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5970" y="1528445"/>
            <a:ext cx="10639425" cy="3800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0" y="1652270"/>
            <a:ext cx="10221595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316355"/>
            <a:ext cx="10972800" cy="52292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9600" y="3094990"/>
            <a:ext cx="10972165" cy="167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0235" y="4947285"/>
            <a:ext cx="10972165" cy="167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628775"/>
            <a:ext cx="11639550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5503545"/>
            <a:ext cx="1093470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477645"/>
            <a:ext cx="10982325" cy="461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2099945"/>
            <a:ext cx="10972800" cy="265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2109470"/>
            <a:ext cx="11087100" cy="2638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95" y="1423670"/>
            <a:ext cx="10544175" cy="4010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3465" y="1299845"/>
            <a:ext cx="10196830" cy="413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7170" y="2404745"/>
            <a:ext cx="6677025" cy="2047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36240" y="3240405"/>
            <a:ext cx="5793105" cy="887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680845"/>
            <a:ext cx="11563350" cy="3495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69245" y="4452620"/>
            <a:ext cx="1028700" cy="916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628775"/>
            <a:ext cx="11591925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638300"/>
            <a:ext cx="10991850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477010"/>
            <a:ext cx="10877550" cy="4333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52305" y="2525395"/>
            <a:ext cx="2096770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7225" y="3545840"/>
            <a:ext cx="370332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340" y="4538345"/>
            <a:ext cx="3703320" cy="1104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490345"/>
            <a:ext cx="10953750" cy="3876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3645" y="1480820"/>
            <a:ext cx="9744075" cy="3895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6450" y="1585595"/>
            <a:ext cx="8039100" cy="3686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845" y="1590675"/>
            <a:ext cx="11115675" cy="367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2118995"/>
            <a:ext cx="10991850" cy="2619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430020"/>
            <a:ext cx="11020425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625" y="1339215"/>
            <a:ext cx="10572750" cy="4610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2095" y="2265680"/>
            <a:ext cx="3515360" cy="4034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92905" y="2265680"/>
            <a:ext cx="3515360" cy="4034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00975" y="2122805"/>
            <a:ext cx="3515360" cy="4034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0" y="936625"/>
            <a:ext cx="6191250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7385" y="4642485"/>
            <a:ext cx="7877175" cy="210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776095"/>
            <a:ext cx="1096327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5125" y="1776095"/>
            <a:ext cx="451739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9740" y="2569845"/>
            <a:ext cx="9109710" cy="774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27870" y="2559685"/>
            <a:ext cx="1950085" cy="784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4355" y="3504565"/>
            <a:ext cx="11022965" cy="1870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2162175"/>
            <a:ext cx="11010900" cy="2533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8970" y="1339215"/>
            <a:ext cx="10877550" cy="4780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045" y="1652270"/>
            <a:ext cx="11725275" cy="3552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69245" y="4452620"/>
            <a:ext cx="1028700" cy="916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4430" y="1083945"/>
            <a:ext cx="7343775" cy="3971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7830" y="5065395"/>
            <a:ext cx="9001125" cy="1704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" y="2143125"/>
            <a:ext cx="11753850" cy="2571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25760" y="4027170"/>
            <a:ext cx="1028700" cy="916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1225" y="1635760"/>
            <a:ext cx="7829550" cy="459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577975"/>
            <a:ext cx="11534775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2143125"/>
            <a:ext cx="10953750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2025-12-17T01:02:34Z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