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310" y="2785110"/>
            <a:ext cx="757047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714500"/>
            <a:ext cx="100679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96895" y="3451860"/>
            <a:ext cx="41757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83230" y="4415790"/>
            <a:ext cx="41757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66620"/>
            <a:ext cx="109061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157095"/>
            <a:ext cx="101727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562100"/>
            <a:ext cx="104489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614170"/>
            <a:ext cx="105060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1328420"/>
            <a:ext cx="551497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9450" y="1964055"/>
            <a:ext cx="55378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885" y="2680970"/>
            <a:ext cx="5537835" cy="71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7370" y="3390900"/>
            <a:ext cx="55378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2755" y="4174490"/>
            <a:ext cx="553783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6765" y="4760595"/>
            <a:ext cx="553783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1737995"/>
            <a:ext cx="88677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5435" y="1614805"/>
            <a:ext cx="95834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395" y="2408555"/>
            <a:ext cx="95834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930" y="3036570"/>
            <a:ext cx="95834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6840" y="3735705"/>
            <a:ext cx="95834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6840" y="4605020"/>
            <a:ext cx="95834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647825"/>
            <a:ext cx="9829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280" y="1558290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1100" y="2192020"/>
            <a:ext cx="542480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100" y="2975610"/>
            <a:ext cx="542480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1100" y="3580130"/>
            <a:ext cx="99136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690" y="4515485"/>
            <a:ext cx="99136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390650"/>
            <a:ext cx="10515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635" y="1303020"/>
            <a:ext cx="1068832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840" y="2106295"/>
            <a:ext cx="1068832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840" y="2748915"/>
            <a:ext cx="1068832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710" y="3448685"/>
            <a:ext cx="1068832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530" y="4138295"/>
            <a:ext cx="1068832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630" y="4900930"/>
            <a:ext cx="1068832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28750"/>
            <a:ext cx="107727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6685"/>
            <a:ext cx="109442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71295"/>
            <a:ext cx="1100137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2750" y="3059430"/>
            <a:ext cx="6794500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90" y="4732020"/>
            <a:ext cx="10763885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928495"/>
            <a:ext cx="104870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1759585"/>
            <a:ext cx="1073658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170" y="2676525"/>
            <a:ext cx="1073658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385" y="3470275"/>
            <a:ext cx="1073658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615" y="4211320"/>
            <a:ext cx="276034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5830" y="4211320"/>
            <a:ext cx="68999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295525"/>
            <a:ext cx="97536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545" y="2295525"/>
            <a:ext cx="451739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5410" y="2295525"/>
            <a:ext cx="602996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310" y="3037205"/>
            <a:ext cx="79952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000" y="3878580"/>
            <a:ext cx="79952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77010"/>
            <a:ext cx="1155382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26210"/>
            <a:ext cx="1089660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97635"/>
            <a:ext cx="1090612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3074035"/>
            <a:ext cx="100679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2025-12-17T00:57:16Z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