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9" r:id="rId19"/>
    <p:sldId id="380" r:id="rId20"/>
    <p:sldId id="381" r:id="rId21"/>
    <p:sldId id="382" r:id="rId22"/>
    <p:sldId id="383" r:id="rId23"/>
    <p:sldId id="372" r:id="rId24"/>
    <p:sldId id="373" r:id="rId25"/>
    <p:sldId id="374" r:id="rId26"/>
    <p:sldId id="375" r:id="rId27"/>
    <p:sldId id="376" r:id="rId28"/>
    <p:sldId id="377" r:id="rId29"/>
    <p:sldId id="378" r:id="rId30"/>
    <p:sldId id="371" r:id="rId31"/>
    <p:sldId id="384" r:id="rId32"/>
    <p:sldId id="385" r:id="rId33"/>
    <p:sldId id="386" r:id="rId34"/>
    <p:sldId id="387" r:id="rId35"/>
    <p:sldId id="388" r:id="rId36"/>
    <p:sldId id="389" r:id="rId37"/>
    <p:sldId id="390" r:id="rId3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3" Type="http://schemas.openxmlformats.org/officeDocument/2006/relationships/tableStyles" Target="tableStyles.xml"/><Relationship Id="rId42" Type="http://schemas.openxmlformats.org/officeDocument/2006/relationships/viewProps" Target="viewProps.xml"/><Relationship Id="rId41" Type="http://schemas.openxmlformats.org/officeDocument/2006/relationships/presProps" Target="presProps.xml"/><Relationship Id="rId40" Type="http://schemas.openxmlformats.org/officeDocument/2006/relationships/handoutMaster" Target="handoutMasters/handoutMaster1.xml"/><Relationship Id="rId4" Type="http://schemas.openxmlformats.org/officeDocument/2006/relationships/slide" Target="slides/slide2.xml"/><Relationship Id="rId39" Type="http://schemas.openxmlformats.org/officeDocument/2006/relationships/notesMaster" Target="notesMasters/notesMaster1.xml"/><Relationship Id="rId38" Type="http://schemas.openxmlformats.org/officeDocument/2006/relationships/slide" Target="slides/slide36.xml"/><Relationship Id="rId37" Type="http://schemas.openxmlformats.org/officeDocument/2006/relationships/slide" Target="slides/slide35.xml"/><Relationship Id="rId36" Type="http://schemas.openxmlformats.org/officeDocument/2006/relationships/slide" Target="slides/slide34.xml"/><Relationship Id="rId35" Type="http://schemas.openxmlformats.org/officeDocument/2006/relationships/slide" Target="slides/slide33.xml"/><Relationship Id="rId34" Type="http://schemas.openxmlformats.org/officeDocument/2006/relationships/slide" Target="slides/slide32.xml"/><Relationship Id="rId33" Type="http://schemas.openxmlformats.org/officeDocument/2006/relationships/slide" Target="slides/slide3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0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1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1330325"/>
            <a:ext cx="6753225" cy="101917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109720" y="2684145"/>
            <a:ext cx="3971925" cy="1104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53690" y="4031615"/>
            <a:ext cx="7096125" cy="647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566545"/>
            <a:ext cx="11601450" cy="37242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291590" y="4514215"/>
            <a:ext cx="1369695" cy="6318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447925" y="1600200"/>
            <a:ext cx="7296150" cy="3657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2090420"/>
            <a:ext cx="11506200" cy="26765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433185" y="4135755"/>
            <a:ext cx="1170940" cy="5289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7775" y="1952625"/>
            <a:ext cx="9696450" cy="2952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090420"/>
            <a:ext cx="11620500" cy="26765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42695" y="1491615"/>
            <a:ext cx="9705975" cy="44481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71220" y="2331720"/>
            <a:ext cx="8039735" cy="73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57555" y="3346450"/>
            <a:ext cx="8039735" cy="73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57555" y="4253865"/>
            <a:ext cx="8039735" cy="7378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163955" y="5201920"/>
            <a:ext cx="10014585" cy="9175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2095500"/>
            <a:ext cx="1155382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14990" y="4031615"/>
            <a:ext cx="782955" cy="10763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4120" y="2505075"/>
            <a:ext cx="9763125" cy="1847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670" y="2076450"/>
            <a:ext cx="11630025" cy="27051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1790700"/>
            <a:ext cx="11630025" cy="32766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581275"/>
            <a:ext cx="10687050" cy="16954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270490" y="2406650"/>
            <a:ext cx="669290" cy="9067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15415"/>
            <a:ext cx="11553825" cy="44577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63225" y="3984625"/>
            <a:ext cx="92519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04670" y="1644015"/>
            <a:ext cx="8582025" cy="4000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7345" y="1501140"/>
            <a:ext cx="11496675" cy="4429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554335" y="4305935"/>
            <a:ext cx="782955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619250"/>
            <a:ext cx="11553825" cy="36195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384155" y="4447540"/>
            <a:ext cx="1095375" cy="7912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33550" y="2519045"/>
            <a:ext cx="8724900" cy="18192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2114550"/>
            <a:ext cx="11620500" cy="26289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83140" y="3966210"/>
            <a:ext cx="897255" cy="6705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09875" y="1504950"/>
            <a:ext cx="6572250" cy="3848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09245" y="2042795"/>
            <a:ext cx="11572875" cy="2771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9892665" y="4003675"/>
            <a:ext cx="1104900" cy="660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00045" y="1571625"/>
            <a:ext cx="6391275" cy="37147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620" y="2118995"/>
            <a:ext cx="11668125" cy="26193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918970"/>
            <a:ext cx="10725150" cy="30194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32105" y="2939415"/>
            <a:ext cx="705675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8620" y="3846830"/>
            <a:ext cx="6764655" cy="10121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23695"/>
            <a:ext cx="10972800" cy="36099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9625" y="1485900"/>
            <a:ext cx="10572750" cy="388620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625475" y="1557655"/>
            <a:ext cx="7056755" cy="1236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0860" y="2898140"/>
            <a:ext cx="285432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385185" y="2917190"/>
            <a:ext cx="4296410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25475" y="3796665"/>
            <a:ext cx="10996930" cy="18249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62025" y="1476375"/>
            <a:ext cx="10267950" cy="39052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757555" y="1452245"/>
            <a:ext cx="10544175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23595" y="2520315"/>
            <a:ext cx="10544175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99160" y="3644900"/>
            <a:ext cx="10544175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24230" y="4552315"/>
            <a:ext cx="10544175" cy="916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3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" y="1809750"/>
            <a:ext cx="11620500" cy="32385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04850" y="2076450"/>
            <a:ext cx="10782300" cy="27051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33425" y="1318895"/>
            <a:ext cx="10725150" cy="42195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601345" y="2178685"/>
            <a:ext cx="6036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49580" y="3161665"/>
            <a:ext cx="6036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534670" y="4040505"/>
            <a:ext cx="6036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49580" y="4985385"/>
            <a:ext cx="603694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0395" y="1671320"/>
            <a:ext cx="8410575" cy="35147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890395" y="1820545"/>
            <a:ext cx="83508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060575" y="2708910"/>
            <a:ext cx="83508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890395" y="3644900"/>
            <a:ext cx="83508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672590" y="4552315"/>
            <a:ext cx="8350885" cy="7099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8770" y="1490345"/>
            <a:ext cx="11553825" cy="3876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820" y="2124075"/>
            <a:ext cx="11515725" cy="26098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601325" y="1820545"/>
            <a:ext cx="925195" cy="105727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42900" y="1544320"/>
            <a:ext cx="11506200" cy="43434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501900" y="2481580"/>
            <a:ext cx="204978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674745" y="3427730"/>
            <a:ext cx="2379980" cy="6896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311275" y="4572000"/>
            <a:ext cx="2363470" cy="11709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  <p:bldP spid="3" grpId="0" bldLvl="0" animBg="1"/>
      <p:bldP spid="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28295" y="2095500"/>
            <a:ext cx="11534775" cy="26670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29460" y="4107815"/>
            <a:ext cx="452755" cy="49974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5275" y="1990725"/>
            <a:ext cx="11601450" cy="287655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743565" y="4192905"/>
            <a:ext cx="613410" cy="7359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752475" y="2023745"/>
            <a:ext cx="10687050" cy="28098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3375" y="1657350"/>
            <a:ext cx="11525250" cy="354330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0819130" y="2595245"/>
            <a:ext cx="443230" cy="83947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36</vt:i4>
      </vt:variant>
    </vt:vector>
  </HeadingPairs>
  <TitlesOfParts>
    <vt:vector size="4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75</cp:revision>
  <dcterms:created xsi:type="dcterms:W3CDTF">2015-09-16T06:44:00Z</dcterms:created>
  <dcterms:modified xsi:type="dcterms:W3CDTF">2025-12-17T00:37:39Z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