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1" r:id="rId39"/>
    <p:sldId id="462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72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460" y="2943225"/>
            <a:ext cx="79019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828800"/>
            <a:ext cx="1136332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389953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33195"/>
            <a:ext cx="113442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4630" y="199072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8525" y="269938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6345" y="4779645"/>
            <a:ext cx="95313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62150"/>
            <a:ext cx="1102995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38275"/>
            <a:ext cx="1128712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43495" y="2028190"/>
            <a:ext cx="66040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4260" y="3436620"/>
            <a:ext cx="66040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4250" y="4835525"/>
            <a:ext cx="104711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1424305"/>
            <a:ext cx="112966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395" y="1939925"/>
            <a:ext cx="107632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65" y="2652395"/>
            <a:ext cx="128397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266950"/>
            <a:ext cx="11220450" cy="232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03215" y="363537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3654425"/>
            <a:ext cx="66040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62125"/>
            <a:ext cx="1135380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865" y="3008630"/>
            <a:ext cx="253174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730" y="2943225"/>
            <a:ext cx="2724150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730" y="2880995"/>
            <a:ext cx="48006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00810"/>
            <a:ext cx="113442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480" y="5882005"/>
            <a:ext cx="2809875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980" y="3314065"/>
            <a:ext cx="537654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650" y="3956685"/>
            <a:ext cx="537654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085" y="4693920"/>
            <a:ext cx="537654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215" y="5266690"/>
            <a:ext cx="537654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470" y="5887085"/>
            <a:ext cx="5376545" cy="951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804670"/>
            <a:ext cx="113538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544320"/>
            <a:ext cx="102108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945" y="1382395"/>
            <a:ext cx="58007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820" y="164084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" y="220789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690" y="303022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690" y="3467100"/>
            <a:ext cx="4752340" cy="2076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52245"/>
            <a:ext cx="113061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900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499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87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174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4250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055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7970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9050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8840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08335" y="278511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08335" y="4856480"/>
            <a:ext cx="67945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38275"/>
            <a:ext cx="113538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835" y="2757805"/>
            <a:ext cx="35337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990" y="2888615"/>
            <a:ext cx="547052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00" y="3531235"/>
            <a:ext cx="547052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910" y="4173855"/>
            <a:ext cx="547052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650" y="4996180"/>
            <a:ext cx="547052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1747520"/>
            <a:ext cx="52768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7575" y="1747520"/>
            <a:ext cx="4034155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91535" y="2399665"/>
            <a:ext cx="4034155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7575" y="2985770"/>
            <a:ext cx="546989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7575" y="3676015"/>
            <a:ext cx="4034155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5020" y="4460875"/>
            <a:ext cx="4034155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128520"/>
            <a:ext cx="113442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23745"/>
            <a:ext cx="108013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25" y="2023745"/>
            <a:ext cx="4931410" cy="124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325" y="345567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" y="4098290"/>
            <a:ext cx="637857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1600835"/>
            <a:ext cx="707707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5960" y="1536700"/>
            <a:ext cx="8042275" cy="194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3945" y="3632200"/>
            <a:ext cx="72104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1885" y="4303395"/>
            <a:ext cx="72104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0280" y="5008880"/>
            <a:ext cx="72104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880870"/>
            <a:ext cx="93154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275" y="1962785"/>
            <a:ext cx="823976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8275" y="2586355"/>
            <a:ext cx="912749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2255" y="3219450"/>
            <a:ext cx="912749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4905" y="4173855"/>
            <a:ext cx="9127490" cy="894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714500"/>
            <a:ext cx="113157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71650"/>
            <a:ext cx="108489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1195" y="1771650"/>
            <a:ext cx="7332980" cy="149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1195" y="3170555"/>
            <a:ext cx="548005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155" y="3841750"/>
            <a:ext cx="548005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70" y="4530725"/>
            <a:ext cx="548005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1315085"/>
            <a:ext cx="802957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9380" y="123507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77435" y="123507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95" y="200088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0655" y="189674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2140" y="2662555"/>
            <a:ext cx="837247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860" y="344614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7095" y="3446145"/>
            <a:ext cx="482854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0690" y="4079240"/>
            <a:ext cx="482854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5805" y="4665345"/>
            <a:ext cx="581977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0690" y="5455285"/>
            <a:ext cx="482854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156970"/>
            <a:ext cx="70866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9805" y="115697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52700" y="1818640"/>
            <a:ext cx="71894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5055" y="2593340"/>
            <a:ext cx="71894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4875" y="3340100"/>
            <a:ext cx="71894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5645" y="4105910"/>
            <a:ext cx="718947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4875" y="4909185"/>
            <a:ext cx="746506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071370"/>
            <a:ext cx="95821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90700"/>
            <a:ext cx="113252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63675"/>
            <a:ext cx="10753725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995" y="1317625"/>
            <a:ext cx="3228975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8820" y="1317625"/>
            <a:ext cx="60102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2007870"/>
            <a:ext cx="6010275" cy="141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085" y="3420110"/>
            <a:ext cx="60102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9115" y="4138930"/>
            <a:ext cx="60102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1375" y="4734560"/>
            <a:ext cx="804100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1850" y="5518785"/>
            <a:ext cx="60102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1642745"/>
            <a:ext cx="694372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1590" y="1518285"/>
            <a:ext cx="611314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1590" y="2226945"/>
            <a:ext cx="611314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6975" y="2973705"/>
            <a:ext cx="611314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1590" y="3701415"/>
            <a:ext cx="304990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4830" y="3748405"/>
            <a:ext cx="4013200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3990" y="4603115"/>
            <a:ext cx="412559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47800"/>
            <a:ext cx="113823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7650" y="2858770"/>
            <a:ext cx="1048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114550"/>
            <a:ext cx="108489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866900"/>
            <a:ext cx="67341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640" y="1866900"/>
            <a:ext cx="42957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814195"/>
            <a:ext cx="100965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0" y="2466340"/>
            <a:ext cx="289179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70" y="3042920"/>
            <a:ext cx="1031049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095" y="3770630"/>
            <a:ext cx="1031049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775" y="4583430"/>
            <a:ext cx="1031049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0810" y="2402840"/>
            <a:ext cx="747522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435100"/>
            <a:ext cx="932497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3160" y="1435100"/>
            <a:ext cx="698246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8545" y="2172335"/>
            <a:ext cx="698246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155" y="2701925"/>
            <a:ext cx="962850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155" y="3439160"/>
            <a:ext cx="698246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7155" y="4148455"/>
            <a:ext cx="472376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0480" y="4932680"/>
            <a:ext cx="797433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7155" y="5575300"/>
            <a:ext cx="698246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45835" y="4081780"/>
            <a:ext cx="472376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985" y="1397635"/>
            <a:ext cx="70866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740" y="1310005"/>
            <a:ext cx="794639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7680" y="2113280"/>
            <a:ext cx="794639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9740" y="2747010"/>
            <a:ext cx="794639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5125" y="3531235"/>
            <a:ext cx="794639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0035" y="4324985"/>
            <a:ext cx="619760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0035" y="5052695"/>
            <a:ext cx="79000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7955" y="5871210"/>
            <a:ext cx="79000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518920"/>
            <a:ext cx="1137285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6595" y="216090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43990"/>
            <a:ext cx="112395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7070" y="1385570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28020" y="2661920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80870"/>
            <a:ext cx="11420475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1764030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0555" y="3768090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785620"/>
            <a:ext cx="972502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19860"/>
            <a:ext cx="1134427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2850515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61980" y="4853940"/>
            <a:ext cx="6604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501775"/>
            <a:ext cx="113538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6595" y="2642235"/>
            <a:ext cx="660400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2025-12-17T01:06:53Z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