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8" r:id="rId27"/>
    <p:sldId id="419" r:id="rId28"/>
    <p:sldId id="420" r:id="rId29"/>
    <p:sldId id="421" r:id="rId30"/>
    <p:sldId id="422" r:id="rId31"/>
    <p:sldId id="423" r:id="rId32"/>
    <p:sldId id="424" r:id="rId33"/>
    <p:sldId id="425" r:id="rId34"/>
    <p:sldId id="426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94815"/>
            <a:ext cx="7429500" cy="106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325" y="3454400"/>
            <a:ext cx="31813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28520"/>
            <a:ext cx="10944225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52075" y="316928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166620"/>
            <a:ext cx="11687175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1960" y="307022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57020"/>
            <a:ext cx="11601450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1445" y="447294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11300"/>
            <a:ext cx="11506200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98465" y="2375535"/>
            <a:ext cx="110553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3990" y="5366385"/>
            <a:ext cx="110553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1885" y="5404485"/>
            <a:ext cx="110553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81480"/>
            <a:ext cx="115633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225" y="338518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25" y="452882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128520"/>
            <a:ext cx="1074420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6555" y="2128520"/>
            <a:ext cx="11056620" cy="300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28750"/>
            <a:ext cx="105822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800" y="136334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325" y="2336800"/>
            <a:ext cx="11183620" cy="2436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810" y="463359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615" y="1257300"/>
            <a:ext cx="55245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615" y="2768600"/>
            <a:ext cx="1156335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8000" y="470027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3375" y="5673725"/>
            <a:ext cx="104775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5135" y="565467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015" y="1583690"/>
            <a:ext cx="115633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3135630"/>
            <a:ext cx="10677525" cy="1771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66985" y="410464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221740"/>
            <a:ext cx="1144905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91285"/>
            <a:ext cx="116014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638300"/>
            <a:ext cx="1062037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2114550"/>
            <a:ext cx="10629900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04000" y="3052445"/>
            <a:ext cx="204025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628775"/>
            <a:ext cx="114776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145" y="2628900"/>
            <a:ext cx="7077075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602105"/>
            <a:ext cx="10763250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22115" y="384937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29450" y="505904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2335" y="401955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3025" y="505904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39545"/>
            <a:ext cx="10668000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59570" y="1353185"/>
            <a:ext cx="11899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36150" y="2345690"/>
            <a:ext cx="11899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728470"/>
            <a:ext cx="106489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750" y="2459355"/>
            <a:ext cx="11183620" cy="2729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00505"/>
            <a:ext cx="115824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454150"/>
            <a:ext cx="1063942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633220"/>
            <a:ext cx="1058227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14475"/>
            <a:ext cx="114871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29530" y="244094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26255" y="449199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571625"/>
            <a:ext cx="1062037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1269365"/>
            <a:ext cx="957262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8035" y="6258560"/>
            <a:ext cx="9334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857375"/>
            <a:ext cx="10439400" cy="3143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87775" y="3070225"/>
            <a:ext cx="10388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66765" y="4024630"/>
            <a:ext cx="10388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2610" y="4053205"/>
            <a:ext cx="10388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34795"/>
            <a:ext cx="1066800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8330" y="3206750"/>
            <a:ext cx="11047095" cy="335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600325"/>
            <a:ext cx="11534775" cy="165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65820" y="341503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47470"/>
            <a:ext cx="11534775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07575" y="452945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261745"/>
            <a:ext cx="1098232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10" y="5061585"/>
            <a:ext cx="7724775" cy="111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7525" y="2205355"/>
            <a:ext cx="11160760" cy="2560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69060"/>
            <a:ext cx="11515725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950" y="409511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28520"/>
            <a:ext cx="115157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623695"/>
            <a:ext cx="105822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2025-12-16T12:34:17Z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