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322955"/>
            <a:ext cx="72485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4784090"/>
            <a:ext cx="476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68755"/>
            <a:ext cx="1155382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73880" y="265811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0790" y="5295265"/>
            <a:ext cx="14738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35100"/>
            <a:ext cx="1150620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7565" y="271526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7305" y="5304790"/>
            <a:ext cx="161544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69060"/>
            <a:ext cx="1156335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3070" y="49079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0020"/>
            <a:ext cx="115347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00200"/>
            <a:ext cx="115633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66925"/>
            <a:ext cx="110013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65590" y="4001135"/>
            <a:ext cx="136906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82090"/>
            <a:ext cx="115633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87170"/>
            <a:ext cx="1098232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68120"/>
            <a:ext cx="108680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5960" y="146812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72565"/>
            <a:ext cx="1088707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5905" y="403796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4520" y="404749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0560" y="5077460"/>
            <a:ext cx="133096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34465"/>
            <a:ext cx="1095375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7905" y="2696210"/>
            <a:ext cx="10579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5220" y="4057015"/>
            <a:ext cx="10579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240" y="4057015"/>
            <a:ext cx="10579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4845" y="5030470"/>
            <a:ext cx="10579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2395"/>
            <a:ext cx="115633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38045"/>
            <a:ext cx="115062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733550"/>
            <a:ext cx="105156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3130" y="160909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44660" y="2951480"/>
            <a:ext cx="143510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930" y="4246245"/>
            <a:ext cx="157797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2025-12-14T15:19:39Z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