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72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3227705"/>
            <a:ext cx="906780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2176145"/>
            <a:ext cx="86391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6095" y="2068830"/>
            <a:ext cx="884618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3225" y="3108325"/>
            <a:ext cx="437578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3625" y="3046730"/>
            <a:ext cx="437578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8295" y="4114165"/>
            <a:ext cx="558482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06525"/>
            <a:ext cx="1161097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2552700"/>
            <a:ext cx="80772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376045"/>
            <a:ext cx="110585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770" y="1376045"/>
            <a:ext cx="6067425" cy="3724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0855" y="2846705"/>
            <a:ext cx="5046980" cy="9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420" y="3848100"/>
            <a:ext cx="5340350" cy="9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410" y="4849495"/>
            <a:ext cx="5046980" cy="9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553210"/>
            <a:ext cx="107823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0" y="1553210"/>
            <a:ext cx="901509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760" y="2470150"/>
            <a:ext cx="1096137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315" y="3330575"/>
            <a:ext cx="1096137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760" y="4218940"/>
            <a:ext cx="1096137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780" y="5211445"/>
            <a:ext cx="1096137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520825"/>
            <a:ext cx="111156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485" y="152082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690" y="2446655"/>
            <a:ext cx="239204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0830" y="2418715"/>
            <a:ext cx="527431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025" y="3395980"/>
            <a:ext cx="11417300" cy="1875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40" y="5271135"/>
            <a:ext cx="1141730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038350"/>
            <a:ext cx="105441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595" y="194564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160" y="2937510"/>
            <a:ext cx="10631805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110" y="4043045"/>
            <a:ext cx="10631805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14475"/>
            <a:ext cx="1165860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24075"/>
            <a:ext cx="1094422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90675"/>
            <a:ext cx="11020425" cy="3676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7170" y="2365375"/>
            <a:ext cx="4781550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320" y="3357880"/>
            <a:ext cx="7965440" cy="160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042795"/>
            <a:ext cx="1161097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1577340"/>
            <a:ext cx="92487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6680" y="136969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0460" y="2361565"/>
            <a:ext cx="970597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2695" y="3335020"/>
            <a:ext cx="970597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0460" y="4251325"/>
            <a:ext cx="970597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0460" y="5017135"/>
            <a:ext cx="970597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96060"/>
            <a:ext cx="110109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750" y="1496060"/>
            <a:ext cx="588708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710" y="2365375"/>
            <a:ext cx="476186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4755" y="2402840"/>
            <a:ext cx="6765925" cy="746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0550" y="3353435"/>
            <a:ext cx="516890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8630" y="4137025"/>
            <a:ext cx="726821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6710" y="5100955"/>
            <a:ext cx="726821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467485"/>
            <a:ext cx="107346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0080" y="146748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345" y="2223770"/>
            <a:ext cx="538607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4415" y="222377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080" y="3112135"/>
            <a:ext cx="6350000" cy="82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8345" y="4123055"/>
            <a:ext cx="6350000" cy="82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2010" y="4857115"/>
            <a:ext cx="10962005" cy="82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86560"/>
            <a:ext cx="1151572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458595"/>
            <a:ext cx="1110615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128520"/>
            <a:ext cx="109918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2118995"/>
            <a:ext cx="1103947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33195"/>
            <a:ext cx="1101090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0" y="1090295"/>
            <a:ext cx="5029200" cy="3524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5760" y="226504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335" y="303657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0550" y="3830955"/>
            <a:ext cx="6104890" cy="170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1447800"/>
            <a:ext cx="78105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1835" y="1378585"/>
            <a:ext cx="786320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6925" y="2191385"/>
            <a:ext cx="786320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1835" y="3136900"/>
            <a:ext cx="802005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6925" y="3940175"/>
            <a:ext cx="802005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24990" y="4819015"/>
            <a:ext cx="802005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20495"/>
            <a:ext cx="109156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790" y="1420495"/>
            <a:ext cx="365760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7815" y="1420495"/>
            <a:ext cx="365760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880" y="2204085"/>
            <a:ext cx="517906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790" y="2978785"/>
            <a:ext cx="780605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6530" y="4009390"/>
            <a:ext cx="11566525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3880" y="548068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72565"/>
            <a:ext cx="1091565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87805"/>
            <a:ext cx="109632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680" y="1369060"/>
            <a:ext cx="11343005" cy="163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325" y="3002915"/>
            <a:ext cx="891222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325" y="3957320"/>
            <a:ext cx="891222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135" y="4741545"/>
            <a:ext cx="11340465" cy="178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438275"/>
            <a:ext cx="106203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5495" y="1438275"/>
            <a:ext cx="750316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8655" y="1372235"/>
            <a:ext cx="220916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670" y="2327275"/>
            <a:ext cx="368300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75785" y="2260600"/>
            <a:ext cx="702945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1670" y="3037205"/>
            <a:ext cx="452564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21300" y="3044190"/>
            <a:ext cx="542353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5495" y="3950335"/>
            <a:ext cx="868362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5495" y="4782185"/>
            <a:ext cx="868362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223770"/>
            <a:ext cx="110490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7545" y="2223770"/>
            <a:ext cx="1094295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570" y="2875915"/>
            <a:ext cx="1094295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895" y="3850005"/>
            <a:ext cx="1094295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852295"/>
            <a:ext cx="109823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520" y="1852295"/>
            <a:ext cx="371348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8000" y="1852295"/>
            <a:ext cx="483870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6700" y="1775460"/>
            <a:ext cx="286194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520" y="2750185"/>
            <a:ext cx="365506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015" y="3487420"/>
            <a:ext cx="365506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2940" y="4290695"/>
            <a:ext cx="578104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695450"/>
            <a:ext cx="11077575" cy="3467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505" y="1607820"/>
            <a:ext cx="5715000" cy="2619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0200" y="2707005"/>
            <a:ext cx="5488305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200" y="3481705"/>
            <a:ext cx="96393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00150" y="3481705"/>
            <a:ext cx="284416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0200" y="4378960"/>
            <a:ext cx="642620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421130"/>
            <a:ext cx="99155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905" y="135064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080" y="224853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3195" y="219202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450" y="324104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50840" y="324104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7920" y="3883660"/>
            <a:ext cx="257111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09035" y="395922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7905" y="4874895"/>
            <a:ext cx="314706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64965" y="4874895"/>
            <a:ext cx="688784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4420" y="5658485"/>
            <a:ext cx="314706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68470" y="5885180"/>
            <a:ext cx="53682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96695"/>
            <a:ext cx="1153477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10640"/>
            <a:ext cx="109061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900" y="4119880"/>
            <a:ext cx="21932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3505" y="4034790"/>
            <a:ext cx="539686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985" y="4988560"/>
            <a:ext cx="295783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8500" y="5045710"/>
            <a:ext cx="426148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752600"/>
            <a:ext cx="110490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850" y="1586865"/>
            <a:ext cx="11169650" cy="2693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850" y="448818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0005" y="448818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771650"/>
            <a:ext cx="10706100" cy="3314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357495" y="1648460"/>
            <a:ext cx="54444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2950" y="2651125"/>
            <a:ext cx="54444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1820" y="3492500"/>
            <a:ext cx="401764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4235" y="3434715"/>
            <a:ext cx="685228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2950" y="4417695"/>
            <a:ext cx="344043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83380" y="4417695"/>
            <a:ext cx="649224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1820" y="1685925"/>
            <a:ext cx="469836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2025-12-17T01:02:04Z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