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176270"/>
            <a:ext cx="114871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009775"/>
            <a:ext cx="109347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5196840"/>
            <a:ext cx="10467975" cy="74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0510" y="4178935"/>
            <a:ext cx="66611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10335"/>
            <a:ext cx="1161097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604770"/>
            <a:ext cx="108870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95425"/>
            <a:ext cx="10915650" cy="3867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4275" y="1303655"/>
            <a:ext cx="4019550" cy="2676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0825" y="2383790"/>
            <a:ext cx="65849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790" y="3017520"/>
            <a:ext cx="65849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2135" y="3848735"/>
            <a:ext cx="85598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3560" y="4652645"/>
            <a:ext cx="65849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2047875"/>
            <a:ext cx="90678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2100" y="1924685"/>
            <a:ext cx="79819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5585" y="2898140"/>
            <a:ext cx="9295765" cy="1257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4135" y="4184015"/>
            <a:ext cx="9295765" cy="1257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1438275"/>
            <a:ext cx="916305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540" y="2340610"/>
            <a:ext cx="63480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04635" y="1438275"/>
            <a:ext cx="4192270" cy="2466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5560" y="390525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5085" y="470979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620" y="2261870"/>
            <a:ext cx="7096125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86990" y="226187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6990" y="3073400"/>
            <a:ext cx="426910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6735" y="3073400"/>
            <a:ext cx="426910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0590" y="3885565"/>
            <a:ext cx="78403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52245"/>
            <a:ext cx="11630025" cy="3952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6480" y="5029835"/>
            <a:ext cx="10953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065" y="1355725"/>
            <a:ext cx="6619875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860675"/>
            <a:ext cx="11068050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1915" y="4746625"/>
            <a:ext cx="876935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76070"/>
            <a:ext cx="115443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143125"/>
            <a:ext cx="109632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28445"/>
            <a:ext cx="109251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450" y="1292860"/>
            <a:ext cx="3962400" cy="259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4495" y="276606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690" y="3692525"/>
            <a:ext cx="78981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950" y="461899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1709420"/>
            <a:ext cx="907732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2580" y="1839595"/>
            <a:ext cx="57816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23635" y="1641475"/>
            <a:ext cx="44107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3350" y="3569335"/>
            <a:ext cx="51415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4945" y="2859405"/>
            <a:ext cx="4281170" cy="245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2633345"/>
            <a:ext cx="951547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5790" y="252920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20610" y="2529205"/>
            <a:ext cx="30016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380" y="341757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2460" y="3514090"/>
            <a:ext cx="30016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00810"/>
            <a:ext cx="1160145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0870" y="3999230"/>
            <a:ext cx="53784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62100"/>
            <a:ext cx="977265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33245"/>
            <a:ext cx="1155382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2025-12-17T00:47:13Z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