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  <p:sldId id="388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2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1990" y="1508760"/>
            <a:ext cx="8286750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3239135"/>
            <a:ext cx="79343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82090"/>
            <a:ext cx="11544300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93230" y="3224530"/>
            <a:ext cx="227774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37015" y="5142865"/>
            <a:ext cx="227774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0275" y="1581150"/>
            <a:ext cx="779145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90370"/>
            <a:ext cx="11496675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21180" y="3442335"/>
            <a:ext cx="145542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47565" y="3432810"/>
            <a:ext cx="206946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9420" y="3442335"/>
            <a:ext cx="32321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1930" y="4378325"/>
            <a:ext cx="32321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195195"/>
            <a:ext cx="1157287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010" y="4092575"/>
            <a:ext cx="29527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9080" y="1122045"/>
            <a:ext cx="636270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70" y="1565275"/>
            <a:ext cx="4772025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8130" y="2204720"/>
            <a:ext cx="4904740" cy="3619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6575" y="1122680"/>
            <a:ext cx="5943600" cy="53232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9420" y="1675765"/>
            <a:ext cx="78994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270" y="1675765"/>
            <a:ext cx="402590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2690495"/>
            <a:ext cx="10782300" cy="147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4850" y="2690495"/>
            <a:ext cx="68884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5475" y="3482975"/>
            <a:ext cx="1098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3330" y="2690495"/>
            <a:ext cx="35712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771650"/>
            <a:ext cx="1155382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533525"/>
            <a:ext cx="110490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2085" y="1151890"/>
            <a:ext cx="3989070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8305" y="1656715"/>
            <a:ext cx="10293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2235" y="1619250"/>
            <a:ext cx="29197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90" y="1656715"/>
            <a:ext cx="38169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0090" y="2411730"/>
            <a:ext cx="65195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8305" y="3356610"/>
            <a:ext cx="6519545" cy="1028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1500" y="4719320"/>
            <a:ext cx="5773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8975" y="1828165"/>
            <a:ext cx="5734050" cy="38766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7520" y="1306195"/>
            <a:ext cx="10779760" cy="3155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520" y="4462145"/>
            <a:ext cx="10779760" cy="1568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414145"/>
            <a:ext cx="1169670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1467485"/>
            <a:ext cx="1170622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419225"/>
            <a:ext cx="11049000" cy="401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71455" y="2431415"/>
            <a:ext cx="699135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630680"/>
            <a:ext cx="11630025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05910" y="5464810"/>
            <a:ext cx="255206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611630"/>
            <a:ext cx="927735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000250"/>
            <a:ext cx="11506200" cy="285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35315" y="4075430"/>
            <a:ext cx="256984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289050"/>
            <a:ext cx="11572875" cy="549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2057400"/>
            <a:ext cx="10658475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82085" y="4075430"/>
            <a:ext cx="637921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23695"/>
            <a:ext cx="1148715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45" y="1238250"/>
            <a:ext cx="8601075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000" y="1373505"/>
            <a:ext cx="5773420" cy="4630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37655" y="1238250"/>
            <a:ext cx="5073015" cy="4630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495" y="1490980"/>
            <a:ext cx="10553700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8770" y="1306195"/>
            <a:ext cx="108331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770" y="2421255"/>
            <a:ext cx="1089342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970" y="3422650"/>
            <a:ext cx="10893425" cy="1057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7520" y="4584065"/>
            <a:ext cx="1089342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86840" y="1268730"/>
            <a:ext cx="1015492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2028825"/>
            <a:ext cx="99345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880" y="2028190"/>
            <a:ext cx="5081270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1700" y="2028825"/>
            <a:ext cx="5081270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870" y="2926080"/>
            <a:ext cx="9069070" cy="190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633220"/>
            <a:ext cx="10925175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38410" y="2686050"/>
            <a:ext cx="104902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109470"/>
            <a:ext cx="107632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7520" y="1306195"/>
            <a:ext cx="11280775" cy="472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33500"/>
            <a:ext cx="1154430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85900"/>
            <a:ext cx="108585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543050"/>
            <a:ext cx="10572750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52115" y="1485900"/>
            <a:ext cx="11156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33135" y="1419860"/>
            <a:ext cx="11156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1395" y="2487930"/>
            <a:ext cx="17113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704975"/>
            <a:ext cx="1071562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5306060"/>
            <a:ext cx="5029200" cy="82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2135" y="1704975"/>
            <a:ext cx="94615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7650" y="1704975"/>
            <a:ext cx="675449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135" y="2725420"/>
            <a:ext cx="675449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2135" y="3651885"/>
            <a:ext cx="8020685" cy="1501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4395" y="5394325"/>
            <a:ext cx="675449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995" y="1190625"/>
            <a:ext cx="871537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14170"/>
            <a:ext cx="1159192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66875"/>
            <a:ext cx="1094422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614170"/>
            <a:ext cx="11010900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38410" y="2686050"/>
            <a:ext cx="104902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52270"/>
            <a:ext cx="11544300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9245" y="2695575"/>
            <a:ext cx="104902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04645"/>
            <a:ext cx="109537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2025-12-16T12:07:33Z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