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4" r:id="rId32"/>
    <p:sldId id="385" r:id="rId33"/>
    <p:sldId id="386" r:id="rId34"/>
    <p:sldId id="387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0550" y="2804795"/>
            <a:ext cx="339090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5225" y="4150360"/>
            <a:ext cx="47815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81150"/>
            <a:ext cx="11525250" cy="3695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40760" y="4566285"/>
            <a:ext cx="89725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686050"/>
            <a:ext cx="11506200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571625"/>
            <a:ext cx="11020425" cy="3714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12900" y="2704465"/>
            <a:ext cx="153035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755900" y="3687445"/>
            <a:ext cx="153035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72690" y="4566920"/>
            <a:ext cx="153035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9370" y="4575810"/>
            <a:ext cx="153035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3725" y="2114550"/>
            <a:ext cx="5924550" cy="2628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44185" y="2114550"/>
            <a:ext cx="89725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82745" y="3148965"/>
            <a:ext cx="89725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1506220"/>
            <a:ext cx="7315200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65345" y="1506220"/>
            <a:ext cx="89725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38500" y="2536825"/>
            <a:ext cx="117094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5345" y="3453765"/>
            <a:ext cx="117094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230" y="5410200"/>
            <a:ext cx="117094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128520"/>
            <a:ext cx="1156335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981200"/>
            <a:ext cx="11058525" cy="2895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46030" y="3068320"/>
            <a:ext cx="139763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2905" y="4164330"/>
            <a:ext cx="168973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876425"/>
            <a:ext cx="11610975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17320"/>
            <a:ext cx="10944225" cy="5314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18725" y="1417320"/>
            <a:ext cx="89725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47825"/>
            <a:ext cx="11553825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35895" y="4662805"/>
            <a:ext cx="89725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68120"/>
            <a:ext cx="1150620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1514475"/>
            <a:ext cx="628650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619250"/>
            <a:ext cx="11610975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40910" y="4566285"/>
            <a:ext cx="89725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195" y="1435100"/>
            <a:ext cx="9324975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638300"/>
            <a:ext cx="114681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453515"/>
            <a:ext cx="10639425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28825" y="4490720"/>
            <a:ext cx="897255" cy="1151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2109470"/>
            <a:ext cx="10610850" cy="263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50135" y="4093845"/>
            <a:ext cx="89725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847850"/>
            <a:ext cx="11601450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434465"/>
            <a:ext cx="10601325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718945"/>
            <a:ext cx="10601325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0545" y="1437640"/>
            <a:ext cx="4552950" cy="3457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6720" y="1718945"/>
            <a:ext cx="647446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8125" y="2635250"/>
            <a:ext cx="221361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86355" y="2635250"/>
            <a:ext cx="257175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5020" y="3523615"/>
            <a:ext cx="4363085" cy="701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5790" y="4591685"/>
            <a:ext cx="4363085" cy="701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6720" y="1371600"/>
            <a:ext cx="6257925" cy="411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190" y="137160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6625" y="2089785"/>
            <a:ext cx="7056755" cy="2580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7890" y="490220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21765"/>
            <a:ext cx="10972800" cy="5305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03675" y="2468245"/>
            <a:ext cx="89725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1371600"/>
            <a:ext cx="8743950" cy="411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9275" y="122555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8325" y="215201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015" y="3074035"/>
            <a:ext cx="613092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77940" y="3017520"/>
            <a:ext cx="287274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14170" y="3992245"/>
            <a:ext cx="556577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83095" y="3934460"/>
            <a:ext cx="287274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14170" y="4993640"/>
            <a:ext cx="556577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79945" y="4702175"/>
            <a:ext cx="3373120" cy="879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0225" y="1444625"/>
            <a:ext cx="8591550" cy="468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9750" y="1537335"/>
            <a:ext cx="7056755" cy="1125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6245" y="297434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0110" y="368300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9635" y="475107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98295" y="5516880"/>
            <a:ext cx="886142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0875" y="1890395"/>
            <a:ext cx="5810250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74875" y="189039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65350" y="2759710"/>
            <a:ext cx="7056755" cy="1258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4875" y="4101465"/>
            <a:ext cx="7056755" cy="1258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40485"/>
            <a:ext cx="11582400" cy="532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01115"/>
            <a:ext cx="11525250" cy="4829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01935" y="3611245"/>
            <a:ext cx="89725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18995"/>
            <a:ext cx="11544300" cy="2619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87660" y="3154680"/>
            <a:ext cx="89725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0725" y="1528445"/>
            <a:ext cx="8210550" cy="380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604645"/>
            <a:ext cx="11658600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43540" y="3630930"/>
            <a:ext cx="89725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2061845"/>
            <a:ext cx="11687175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37855" y="4112895"/>
            <a:ext cx="89725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0" y="1572260"/>
            <a:ext cx="9182100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2025-12-16T10:39:31Z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