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67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4915" y="3000375"/>
            <a:ext cx="712406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42720"/>
            <a:ext cx="11277600" cy="39719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08005" y="2784475"/>
            <a:ext cx="715645" cy="7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2181225"/>
            <a:ext cx="96107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19860"/>
            <a:ext cx="11268075" cy="4305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364345" y="2085340"/>
            <a:ext cx="15557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0490" y="3613785"/>
            <a:ext cx="100838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5760" y="5109845"/>
            <a:ext cx="15557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014220"/>
            <a:ext cx="11249025" cy="28289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414010" y="4023995"/>
            <a:ext cx="186880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1019175"/>
            <a:ext cx="48768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69390"/>
            <a:ext cx="11277600" cy="5067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043680" y="2991485"/>
            <a:ext cx="1585595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61845"/>
            <a:ext cx="11334750" cy="27336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604635" y="2699385"/>
            <a:ext cx="384492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6060" y="4183380"/>
            <a:ext cx="314642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04975"/>
            <a:ext cx="11306175" cy="34480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43530" y="4401185"/>
            <a:ext cx="144399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43900" y="4410710"/>
            <a:ext cx="184023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04975"/>
            <a:ext cx="113061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534160"/>
            <a:ext cx="107537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2095" y="1100455"/>
            <a:ext cx="461962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335" y="1640840"/>
            <a:ext cx="5942965" cy="133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820" y="2878455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62710"/>
            <a:ext cx="113919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645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2915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146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349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9005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056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655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7155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6409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48340" y="292608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54360" y="4580255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452370"/>
            <a:ext cx="1143952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571625"/>
            <a:ext cx="107632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835" y="1571625"/>
            <a:ext cx="3578860" cy="377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1480185"/>
            <a:ext cx="7134860" cy="450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814195"/>
            <a:ext cx="108775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585" y="3834130"/>
            <a:ext cx="72282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445" y="4391660"/>
            <a:ext cx="72282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1838325"/>
            <a:ext cx="59055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8815" y="1905635"/>
            <a:ext cx="583057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0" y="2567305"/>
            <a:ext cx="583057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250" y="3276600"/>
            <a:ext cx="583057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7845" y="4520565"/>
            <a:ext cx="583057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085975"/>
            <a:ext cx="114204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02080"/>
            <a:ext cx="106203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795" y="1238250"/>
            <a:ext cx="44672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495" y="1402080"/>
            <a:ext cx="6141085" cy="251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365" y="3878580"/>
            <a:ext cx="6141085" cy="251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461895"/>
            <a:ext cx="113919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35405"/>
            <a:ext cx="107346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270" y="1235710"/>
            <a:ext cx="67627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205" y="1335405"/>
            <a:ext cx="396748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305" y="2705735"/>
            <a:ext cx="3967480" cy="160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690" y="4472940"/>
            <a:ext cx="396748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125" y="5427345"/>
            <a:ext cx="396748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847975"/>
            <a:ext cx="8801100" cy="116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505" y="2689860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0330" y="3427095"/>
            <a:ext cx="979932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24025"/>
            <a:ext cx="112966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421130"/>
            <a:ext cx="11391900" cy="50196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678795" y="2038350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59560"/>
            <a:ext cx="106680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595" y="1602740"/>
            <a:ext cx="517207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1195" y="1559560"/>
            <a:ext cx="28905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630" y="2211070"/>
            <a:ext cx="5603240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885" y="3647440"/>
            <a:ext cx="5603240" cy="2597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92555"/>
            <a:ext cx="106489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375" y="1392555"/>
            <a:ext cx="10648950" cy="152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5" y="2914015"/>
            <a:ext cx="10648950" cy="152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880" y="4690745"/>
            <a:ext cx="106489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035" y="5285740"/>
            <a:ext cx="106489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610" y="5988050"/>
            <a:ext cx="106489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81455"/>
            <a:ext cx="113252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11605"/>
            <a:ext cx="10582275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5440" y="2085340"/>
            <a:ext cx="1388110" cy="62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744220"/>
            <a:ext cx="6305550" cy="594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41625" y="1253490"/>
            <a:ext cx="650938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4455" y="1981200"/>
            <a:ext cx="650938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4455" y="2529840"/>
            <a:ext cx="650938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3325" y="3329305"/>
            <a:ext cx="65093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8760" y="5614035"/>
            <a:ext cx="289052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43225" y="6276340"/>
            <a:ext cx="42310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12670" y="3934460"/>
            <a:ext cx="65093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56155" y="4633595"/>
            <a:ext cx="65093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128520"/>
            <a:ext cx="113061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728470"/>
            <a:ext cx="106584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735" y="3145790"/>
            <a:ext cx="21818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3840" y="4563745"/>
            <a:ext cx="21818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43660"/>
            <a:ext cx="10744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115" y="2519680"/>
            <a:ext cx="4676140" cy="2701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45" y="5292725"/>
            <a:ext cx="449643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214245"/>
            <a:ext cx="79438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9170" y="2047240"/>
            <a:ext cx="379793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9645" y="2661920"/>
            <a:ext cx="435483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1935" y="3304540"/>
            <a:ext cx="9062085" cy="142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72895"/>
            <a:ext cx="11239500" cy="44291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06735" y="2331085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35310" y="4665980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57350"/>
            <a:ext cx="11353800" cy="3543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06735" y="2331085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10875" y="4530090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81150"/>
            <a:ext cx="97917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47495"/>
            <a:ext cx="11315700" cy="37623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810240" y="3093085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038350"/>
            <a:ext cx="11296650" cy="2781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34675" y="3597910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724025"/>
            <a:ext cx="11287125" cy="34099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16260" y="3200400"/>
            <a:ext cx="67881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2025-12-17T01:04:59Z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