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3808095"/>
            <a:ext cx="1050671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789940"/>
            <a:ext cx="9257665" cy="573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72565"/>
            <a:ext cx="11525250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9535" y="4925060"/>
            <a:ext cx="89662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1871345"/>
            <a:ext cx="800100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43050"/>
            <a:ext cx="1166812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714500"/>
            <a:ext cx="1111567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609725"/>
            <a:ext cx="1007745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181225"/>
            <a:ext cx="11001375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58760" y="2864485"/>
            <a:ext cx="118872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94195" y="3865880"/>
            <a:ext cx="118872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80845"/>
            <a:ext cx="10934700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39640" y="2448560"/>
            <a:ext cx="1425575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91000" y="4291330"/>
            <a:ext cx="1095375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30020"/>
            <a:ext cx="1151572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3380" y="5368925"/>
            <a:ext cx="89662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600200"/>
            <a:ext cx="111061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76070"/>
            <a:ext cx="1152525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7995" y="4641215"/>
            <a:ext cx="89662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962150"/>
            <a:ext cx="10239375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1466850"/>
            <a:ext cx="780097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04645"/>
            <a:ext cx="1160145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4330" y="4499610"/>
            <a:ext cx="89662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71320"/>
            <a:ext cx="106203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87170"/>
            <a:ext cx="1152525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3380" y="5368925"/>
            <a:ext cx="89662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2025-12-14T14:47:42Z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