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70" y="3366770"/>
            <a:ext cx="7981950" cy="857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725" y="4848225"/>
            <a:ext cx="58578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3195"/>
            <a:ext cx="115443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4020" y="36887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71370"/>
            <a:ext cx="115538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638300"/>
            <a:ext cx="1080135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2630" y="440690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28495"/>
            <a:ext cx="115633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466975"/>
            <a:ext cx="111823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53820"/>
            <a:ext cx="109156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8590" y="332930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11300"/>
            <a:ext cx="1153477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9585" y="548957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528570"/>
            <a:ext cx="101727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9555"/>
            <a:ext cx="116014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38300"/>
            <a:ext cx="1096327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790" y="356616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8265"/>
            <a:ext cx="115443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55090"/>
            <a:ext cx="11477625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7230" y="521970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115443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260" y="385889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57960"/>
            <a:ext cx="115062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943100"/>
            <a:ext cx="107346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2152650"/>
            <a:ext cx="93535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520190"/>
            <a:ext cx="8839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760" y="243078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005" y="329057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630" y="430149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620" y="519938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324100"/>
            <a:ext cx="79248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90" y="2506345"/>
            <a:ext cx="11183620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805" y="3952875"/>
            <a:ext cx="11183620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52550"/>
            <a:ext cx="116490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118995"/>
            <a:ext cx="107251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392555"/>
            <a:ext cx="989647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73505"/>
            <a:ext cx="11010900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5265" y="465264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805305"/>
            <a:ext cx="106299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514475"/>
            <a:ext cx="106013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890" y="3365500"/>
            <a:ext cx="11183620" cy="2295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52550"/>
            <a:ext cx="1069657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1352550"/>
            <a:ext cx="11160760" cy="155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700" y="3007360"/>
            <a:ext cx="11183620" cy="186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00" y="4876800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52600"/>
            <a:ext cx="107156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90" y="1752600"/>
            <a:ext cx="11183620" cy="2436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650" y="4189095"/>
            <a:ext cx="1118362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38350"/>
            <a:ext cx="115252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57400"/>
            <a:ext cx="115824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870" y="408305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276985"/>
            <a:ext cx="80867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445" y="6129655"/>
            <a:ext cx="107251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5425"/>
            <a:ext cx="115824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5040" y="45110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334135"/>
            <a:ext cx="84582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62100"/>
            <a:ext cx="115919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638300"/>
            <a:ext cx="1082040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63180" y="4416425"/>
            <a:ext cx="223012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2025-12-16T12:35:29Z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