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6" r:id="rId4"/>
    <p:sldId id="357" r:id="rId5"/>
    <p:sldId id="372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745" y="3243580"/>
            <a:ext cx="6619875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720" y="4554220"/>
            <a:ext cx="85439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1020445"/>
            <a:ext cx="8067675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4515" y="1715135"/>
            <a:ext cx="10130790" cy="848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8950" y="2632075"/>
            <a:ext cx="10130790" cy="848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910" y="3539490"/>
            <a:ext cx="10130790" cy="848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770" y="4342765"/>
            <a:ext cx="10130790" cy="848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2730" y="5504815"/>
            <a:ext cx="10130790" cy="11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18920"/>
            <a:ext cx="11610975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01585" y="4499610"/>
            <a:ext cx="251396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72565"/>
            <a:ext cx="114871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524635"/>
            <a:ext cx="11001375" cy="423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4840" y="1316355"/>
            <a:ext cx="470535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4155" y="3299460"/>
            <a:ext cx="575564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105" y="4046220"/>
            <a:ext cx="575564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415" y="4963160"/>
            <a:ext cx="1064958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604770"/>
            <a:ext cx="11182350" cy="164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995" y="1524635"/>
            <a:ext cx="11092815" cy="445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45260"/>
            <a:ext cx="11544300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2735" y="4407535"/>
            <a:ext cx="11347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96060"/>
            <a:ext cx="11601450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0360" y="3311525"/>
            <a:ext cx="784225" cy="81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18920"/>
            <a:ext cx="11630025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1310" y="4199890"/>
            <a:ext cx="784225" cy="81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557145"/>
            <a:ext cx="1005840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4465"/>
            <a:ext cx="1153477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4500" y="5186045"/>
            <a:ext cx="784225" cy="81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04975"/>
            <a:ext cx="1163955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2110" y="438975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2476500"/>
            <a:ext cx="894397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1438910"/>
            <a:ext cx="95345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28470"/>
            <a:ext cx="1163955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933575"/>
            <a:ext cx="10591800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21220" y="3963670"/>
            <a:ext cx="2266950" cy="81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67180"/>
            <a:ext cx="1149667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320" y="255270"/>
            <a:ext cx="7620000" cy="634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045" y="126365"/>
            <a:ext cx="7915275" cy="660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790700"/>
            <a:ext cx="1055370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040" y="269748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940" y="3434715"/>
            <a:ext cx="11122660" cy="2068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00175"/>
            <a:ext cx="11572875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185670"/>
            <a:ext cx="1064895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171700"/>
            <a:ext cx="106489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709420"/>
            <a:ext cx="109251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58900"/>
            <a:ext cx="10725150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925" y="3907790"/>
            <a:ext cx="647446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400" y="4749165"/>
            <a:ext cx="6474460" cy="848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25" y="5670550"/>
            <a:ext cx="647446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462405"/>
            <a:ext cx="1062037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485" y="146240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910" y="2161540"/>
            <a:ext cx="280670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3570" y="2151380"/>
            <a:ext cx="280670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485" y="3220085"/>
            <a:ext cx="10735945" cy="147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4040" y="485013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92225"/>
            <a:ext cx="11553825" cy="4991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03950" y="205930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5150" y="662940"/>
            <a:ext cx="5981700" cy="596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5920105"/>
            <a:ext cx="229552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0" y="428625"/>
            <a:ext cx="6286500" cy="6000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265" y="5628005"/>
            <a:ext cx="223012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40485"/>
            <a:ext cx="11572875" cy="532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775" y="346392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35100"/>
            <a:ext cx="1160145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3535" y="232981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64615"/>
            <a:ext cx="11496675" cy="541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7855" y="238569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99895"/>
            <a:ext cx="1144905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2025-12-16T14:20:55Z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