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9"/>
  </p:notesMasterIdLst>
  <p:handoutMasterIdLst>
    <p:handoutMasterId r:id="rId40"/>
  </p:handoutMasterIdLst>
  <p:sldIdLst>
    <p:sldId id="302" r:id="rId3"/>
    <p:sldId id="356" r:id="rId4"/>
    <p:sldId id="357" r:id="rId5"/>
    <p:sldId id="358" r:id="rId6"/>
    <p:sldId id="359" r:id="rId7"/>
    <p:sldId id="360" r:id="rId8"/>
    <p:sldId id="361" r:id="rId9"/>
    <p:sldId id="362" r:id="rId10"/>
    <p:sldId id="363" r:id="rId11"/>
    <p:sldId id="364" r:id="rId12"/>
    <p:sldId id="365" r:id="rId13"/>
    <p:sldId id="366" r:id="rId14"/>
    <p:sldId id="372" r:id="rId15"/>
    <p:sldId id="373" r:id="rId16"/>
    <p:sldId id="374" r:id="rId17"/>
    <p:sldId id="375" r:id="rId18"/>
    <p:sldId id="393" r:id="rId19"/>
    <p:sldId id="377" r:id="rId20"/>
    <p:sldId id="378" r:id="rId21"/>
    <p:sldId id="379" r:id="rId22"/>
    <p:sldId id="380" r:id="rId23"/>
    <p:sldId id="381" r:id="rId24"/>
    <p:sldId id="382" r:id="rId25"/>
    <p:sldId id="383" r:id="rId26"/>
    <p:sldId id="384" r:id="rId27"/>
    <p:sldId id="385" r:id="rId28"/>
    <p:sldId id="386" r:id="rId29"/>
    <p:sldId id="387" r:id="rId30"/>
    <p:sldId id="388" r:id="rId31"/>
    <p:sldId id="389" r:id="rId32"/>
    <p:sldId id="390" r:id="rId33"/>
    <p:sldId id="391" r:id="rId34"/>
    <p:sldId id="392" r:id="rId35"/>
    <p:sldId id="367" r:id="rId36"/>
    <p:sldId id="368" r:id="rId37"/>
    <p:sldId id="369" r:id="rId38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59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3" Type="http://schemas.openxmlformats.org/officeDocument/2006/relationships/tableStyles" Target="tableStyles.xml"/><Relationship Id="rId42" Type="http://schemas.openxmlformats.org/officeDocument/2006/relationships/viewProps" Target="viewProps.xml"/><Relationship Id="rId41" Type="http://schemas.openxmlformats.org/officeDocument/2006/relationships/presProps" Target="presProps.xml"/><Relationship Id="rId40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39" Type="http://schemas.openxmlformats.org/officeDocument/2006/relationships/notesMaster" Target="notesMasters/notesMaster1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51990" y="1508760"/>
            <a:ext cx="8286750" cy="9144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2420" y="3052445"/>
            <a:ext cx="6486525" cy="7524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0160" y="4551045"/>
            <a:ext cx="9629775" cy="495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750" y="1614170"/>
            <a:ext cx="11620500" cy="36290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496550" y="4713605"/>
            <a:ext cx="792480" cy="7645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33650" y="1757045"/>
            <a:ext cx="7124700" cy="3343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750" y="1809750"/>
            <a:ext cx="11620500" cy="32385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896100" y="3475990"/>
            <a:ext cx="792480" cy="7645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71625" y="2176145"/>
            <a:ext cx="9048750" cy="2505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195" y="1393190"/>
            <a:ext cx="11610975" cy="5219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8820" y="1328420"/>
            <a:ext cx="10753725" cy="42005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92760" y="3062605"/>
            <a:ext cx="7729220" cy="980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30225" y="3903980"/>
            <a:ext cx="8740775" cy="980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62305" y="4877435"/>
            <a:ext cx="7729220" cy="980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  <p:bldP spid="10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33575" y="2714625"/>
            <a:ext cx="8324850" cy="14287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933575" y="2477135"/>
            <a:ext cx="8514080" cy="980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838960" y="3526155"/>
            <a:ext cx="8514080" cy="980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9550" y="1501140"/>
            <a:ext cx="11772900" cy="4286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2099945"/>
            <a:ext cx="10944225" cy="26574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638155" y="2974975"/>
            <a:ext cx="1066800" cy="7645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93065" y="3901440"/>
            <a:ext cx="1066800" cy="7645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7345" y="1842770"/>
            <a:ext cx="11496675" cy="3171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402715"/>
            <a:ext cx="11544300" cy="5200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7225" y="2128520"/>
            <a:ext cx="10877550" cy="26003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165715" y="3046730"/>
            <a:ext cx="792480" cy="7645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5800" y="1313180"/>
            <a:ext cx="10820400" cy="5480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6225" y="2128520"/>
            <a:ext cx="11639550" cy="2600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2450" y="2071370"/>
            <a:ext cx="11087100" cy="27146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192905" y="3900805"/>
            <a:ext cx="2209165" cy="7645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491615"/>
            <a:ext cx="11544300" cy="4448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3900" y="1604645"/>
            <a:ext cx="10744200" cy="3648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9415" y="5316220"/>
            <a:ext cx="2543175" cy="723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72405" y="1268095"/>
            <a:ext cx="5857875" cy="4524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8475" y="1873885"/>
            <a:ext cx="4886325" cy="38195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58155" y="1162050"/>
            <a:ext cx="5705475" cy="45339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98475" y="2938780"/>
            <a:ext cx="5149215" cy="26530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295" y="2595245"/>
            <a:ext cx="11534775" cy="1666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7395" y="1633220"/>
            <a:ext cx="10696575" cy="3590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8820" y="1685925"/>
            <a:ext cx="10753725" cy="3486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4325" y="1295400"/>
            <a:ext cx="4905375" cy="38766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03910" y="3384550"/>
            <a:ext cx="4827270" cy="980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3255" y="4364990"/>
            <a:ext cx="4827270" cy="980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3095" y="1709420"/>
            <a:ext cx="10925175" cy="34385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412095" y="4534535"/>
            <a:ext cx="792480" cy="7645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71495" y="2085975"/>
            <a:ext cx="6048375" cy="2686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837180" y="2085975"/>
            <a:ext cx="577342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846705" y="3032760"/>
            <a:ext cx="577342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007360" y="4100830"/>
            <a:ext cx="611251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720" y="1388110"/>
            <a:ext cx="11591925" cy="5229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3425" y="2128520"/>
            <a:ext cx="10725150" cy="2600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1525" y="1576070"/>
            <a:ext cx="10648950" cy="37052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901555" y="2600960"/>
            <a:ext cx="1518285" cy="575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92835" y="3602355"/>
            <a:ext cx="1518285" cy="575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70420" y="3611880"/>
            <a:ext cx="1518285" cy="575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843655" y="4622800"/>
            <a:ext cx="1518285" cy="575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1525" y="2099945"/>
            <a:ext cx="10648950" cy="2657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5325" y="2204720"/>
            <a:ext cx="10801350" cy="24479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87375" y="2089150"/>
            <a:ext cx="11008995" cy="29838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375" y="1316990"/>
            <a:ext cx="11525250" cy="5514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24025" y="2623820"/>
            <a:ext cx="8743950" cy="1609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6350" y="1395095"/>
            <a:ext cx="9639300" cy="4067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1459865"/>
            <a:ext cx="11582400" cy="52292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515600" y="4175125"/>
            <a:ext cx="792480" cy="7645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750" y="2566670"/>
            <a:ext cx="11620500" cy="1724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95170" y="1259840"/>
            <a:ext cx="8201025" cy="5486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1975" y="1259840"/>
            <a:ext cx="8772525" cy="54933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2620" y="1819275"/>
            <a:ext cx="10906125" cy="32194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77215" y="1748790"/>
            <a:ext cx="11112500" cy="37782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4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78</cp:revision>
  <dcterms:created xsi:type="dcterms:W3CDTF">2015-09-16T06:44:00Z</dcterms:created>
  <dcterms:modified xsi:type="dcterms:W3CDTF">2025-12-17T00:35:09Z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