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6130" y="2790825"/>
            <a:ext cx="535178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23975"/>
            <a:ext cx="108775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471295"/>
            <a:ext cx="10353675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7705" y="1471295"/>
            <a:ext cx="5033010" cy="149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380" y="3144520"/>
            <a:ext cx="5033010" cy="72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705" y="3947795"/>
            <a:ext cx="5033010" cy="72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8845" y="4661535"/>
            <a:ext cx="7301230" cy="72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1466850"/>
            <a:ext cx="9267825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2548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895" y="412305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220" y="486981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718945"/>
            <a:ext cx="109061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462405"/>
            <a:ext cx="10391775" cy="421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080" y="3011805"/>
            <a:ext cx="6658610" cy="167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850" y="4975860"/>
            <a:ext cx="607314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638300"/>
            <a:ext cx="9648825" cy="3581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175" y="234124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415" y="3343275"/>
            <a:ext cx="10835640" cy="106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920" y="4534535"/>
            <a:ext cx="10835640" cy="106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381125"/>
            <a:ext cx="9334500" cy="4095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149034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5520" y="2160905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520" y="2964180"/>
            <a:ext cx="579882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1815" y="2964180"/>
            <a:ext cx="422021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4770" y="3843655"/>
            <a:ext cx="491998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4940" y="4714875"/>
            <a:ext cx="547751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2233295"/>
            <a:ext cx="8791575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700" y="211455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4560" y="307594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700" y="4116070"/>
            <a:ext cx="977773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18895"/>
            <a:ext cx="110013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3340" y="3852545"/>
            <a:ext cx="793750" cy="91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71625"/>
            <a:ext cx="111156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737995"/>
            <a:ext cx="11010900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7300" y="3502660"/>
            <a:ext cx="8686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555" y="1469390"/>
            <a:ext cx="10820400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7005" y="5100320"/>
            <a:ext cx="125095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9690" y="5932170"/>
            <a:ext cx="176085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38300"/>
            <a:ext cx="108394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190750"/>
            <a:ext cx="1089660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7355" y="3965575"/>
            <a:ext cx="117983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62175"/>
            <a:ext cx="1094422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6850" y="4079240"/>
            <a:ext cx="76517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0335"/>
            <a:ext cx="1090612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16315" y="5042535"/>
            <a:ext cx="65151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