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0" y="3166745"/>
            <a:ext cx="882269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1976120"/>
            <a:ext cx="5781675" cy="2905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1055" y="187960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640" y="269240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055" y="3769995"/>
            <a:ext cx="9777730" cy="11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71320"/>
            <a:ext cx="109728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2585720"/>
            <a:ext cx="90868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533525"/>
            <a:ext cx="10372725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4655" y="1416685"/>
            <a:ext cx="7188200" cy="183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465" y="3250565"/>
            <a:ext cx="7188200" cy="1153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35" y="4171315"/>
            <a:ext cx="6045200" cy="1153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514475"/>
            <a:ext cx="6877050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7135" y="1416685"/>
            <a:ext cx="9777730" cy="1266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7135" y="2873375"/>
            <a:ext cx="97777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135" y="3648075"/>
            <a:ext cx="97777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7135" y="4489450"/>
            <a:ext cx="97777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1463040"/>
            <a:ext cx="8001000" cy="436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965" y="128397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2460" y="211582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320" y="308927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240" y="397764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240" y="4936490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140460"/>
            <a:ext cx="9277350" cy="558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5605" y="1199515"/>
            <a:ext cx="977773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930" y="2315210"/>
            <a:ext cx="373888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85" y="3552825"/>
            <a:ext cx="977773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215" y="4781550"/>
            <a:ext cx="977773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215" y="5890260"/>
            <a:ext cx="9777730" cy="8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2230" y="2504440"/>
            <a:ext cx="6177915" cy="8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390650"/>
            <a:ext cx="1079182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29055"/>
            <a:ext cx="103441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35" y="5744210"/>
            <a:ext cx="2505075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2935" y="1329055"/>
            <a:ext cx="6148070" cy="169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075" y="3049270"/>
            <a:ext cx="614807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935" y="4678680"/>
            <a:ext cx="6148070" cy="1065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935" y="5534660"/>
            <a:ext cx="6148070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71600"/>
            <a:ext cx="109251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728470"/>
            <a:ext cx="10496550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725" y="1395095"/>
            <a:ext cx="6442075" cy="179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980" y="3569970"/>
            <a:ext cx="64420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675" y="4524375"/>
            <a:ext cx="64420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1696720"/>
            <a:ext cx="6791325" cy="4181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136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045" y="2841625"/>
            <a:ext cx="9777730" cy="136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300" y="420814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300" y="498919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3660"/>
            <a:ext cx="108585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362075"/>
            <a:ext cx="102965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715" y="5357495"/>
            <a:ext cx="12858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435" y="1362075"/>
            <a:ext cx="4086225" cy="4029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8140" y="2532380"/>
            <a:ext cx="5875020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140" y="3486785"/>
            <a:ext cx="5875020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680" y="4573905"/>
            <a:ext cx="6329045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1718945"/>
            <a:ext cx="6810375" cy="3419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5575" y="1539875"/>
            <a:ext cx="97777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0485" y="2494280"/>
            <a:ext cx="38906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570" y="2635885"/>
            <a:ext cx="38906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8080" y="3288030"/>
            <a:ext cx="71799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10435" y="4166870"/>
            <a:ext cx="71799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