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56" r:id="rId4"/>
    <p:sldId id="357" r:id="rId5"/>
    <p:sldId id="372" r:id="rId6"/>
    <p:sldId id="359" r:id="rId7"/>
    <p:sldId id="373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384" r:id="rId30"/>
    <p:sldId id="385" r:id="rId31"/>
    <p:sldId id="386" r:id="rId32"/>
    <p:sldId id="387" r:id="rId33"/>
    <p:sldId id="388" r:id="rId34"/>
    <p:sldId id="389" r:id="rId35"/>
    <p:sldId id="390" r:id="rId3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620" y="1763395"/>
            <a:ext cx="7553325" cy="89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620" y="3409950"/>
            <a:ext cx="79152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0270" y="4621530"/>
            <a:ext cx="51625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647825"/>
            <a:ext cx="104108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69555" y="4490085"/>
            <a:ext cx="105410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24000"/>
            <a:ext cx="115062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0670" y="4739005"/>
            <a:ext cx="105410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875" y="2557145"/>
            <a:ext cx="9620250" cy="174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090420"/>
            <a:ext cx="115728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2235" y="4102100"/>
            <a:ext cx="237617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14475"/>
            <a:ext cx="115538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7660" y="4748530"/>
            <a:ext cx="105410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9095" y="1609725"/>
            <a:ext cx="6353175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075" y="1488440"/>
            <a:ext cx="1022985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04645"/>
            <a:ext cx="115443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91660" y="4508500"/>
            <a:ext cx="105410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325245"/>
            <a:ext cx="11649075" cy="2628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890" y="4148455"/>
            <a:ext cx="10953750" cy="1524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468610" y="5077460"/>
            <a:ext cx="105410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429385"/>
            <a:ext cx="1049655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487170"/>
            <a:ext cx="116586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8610" y="5349875"/>
            <a:ext cx="105410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362075"/>
            <a:ext cx="11620500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2090420"/>
            <a:ext cx="106584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24110" y="4171950"/>
            <a:ext cx="105410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2057400"/>
            <a:ext cx="10525125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616075"/>
            <a:ext cx="114681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9560" y="5624195"/>
            <a:ext cx="105410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3670" y="854075"/>
            <a:ext cx="9344025" cy="3714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395" y="4678680"/>
            <a:ext cx="8105775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82725"/>
            <a:ext cx="115538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24605" y="5434965"/>
            <a:ext cx="310515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2457450"/>
            <a:ext cx="9734550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733550"/>
            <a:ext cx="11496675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685925"/>
            <a:ext cx="10668000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520190"/>
            <a:ext cx="10801350" cy="424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6710" y="4332605"/>
            <a:ext cx="4639945" cy="164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728470"/>
            <a:ext cx="10963275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8995" y="2671445"/>
            <a:ext cx="7953375" cy="151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595" y="267144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130" y="3559810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16685"/>
            <a:ext cx="11591925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609725"/>
            <a:ext cx="107156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70570" y="3601085"/>
            <a:ext cx="105410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92675" y="4545965"/>
            <a:ext cx="105410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492885"/>
            <a:ext cx="10648950" cy="4876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025" y="4077970"/>
            <a:ext cx="4961890" cy="158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025" y="5680710"/>
            <a:ext cx="8874125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39875"/>
            <a:ext cx="11563350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97330"/>
            <a:ext cx="11630025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414145"/>
            <a:ext cx="111633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1440" y="1414145"/>
            <a:ext cx="105410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1394460"/>
            <a:ext cx="11610975" cy="482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324100"/>
            <a:ext cx="1097280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511300"/>
            <a:ext cx="109156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7480" y="1511300"/>
            <a:ext cx="105410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118995"/>
            <a:ext cx="11534775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2025-12-16T14:24:51Z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