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72" r:id="rId15"/>
    <p:sldId id="373" r:id="rId16"/>
    <p:sldId id="374" r:id="rId17"/>
    <p:sldId id="397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8" r:id="rId39"/>
    <p:sldId id="396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720" y="2684145"/>
            <a:ext cx="397192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015" y="4025900"/>
            <a:ext cx="6515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0335"/>
            <a:ext cx="1153477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4324985"/>
            <a:ext cx="11311890" cy="165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957070"/>
            <a:ext cx="92487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6510" y="1957070"/>
            <a:ext cx="8795385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0470" y="2967990"/>
            <a:ext cx="8983980" cy="107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6510" y="4045585"/>
            <a:ext cx="9559290" cy="107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7000"/>
            <a:ext cx="1160145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770" y="3408045"/>
            <a:ext cx="104838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04975"/>
            <a:ext cx="114871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7840" y="2614295"/>
            <a:ext cx="52895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576195"/>
            <a:ext cx="69437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14170"/>
            <a:ext cx="115728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21850" y="2623820"/>
            <a:ext cx="15113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4720" y="4552315"/>
            <a:ext cx="177609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95500"/>
            <a:ext cx="116300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030" y="3937635"/>
            <a:ext cx="405765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709420"/>
            <a:ext cx="105156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852295"/>
            <a:ext cx="1168717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109470"/>
            <a:ext cx="1051560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3020695"/>
            <a:ext cx="71691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9385"/>
            <a:ext cx="1155382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8495" y="5175250"/>
            <a:ext cx="556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543050"/>
            <a:ext cx="94202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06220"/>
            <a:ext cx="1157287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0" y="3451225"/>
            <a:ext cx="7461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8570" y="4368165"/>
            <a:ext cx="7461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2835" y="5275580"/>
            <a:ext cx="7461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652395"/>
            <a:ext cx="1155382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04620"/>
            <a:ext cx="1069657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7056755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185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055" y="38487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540" y="489775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33245"/>
            <a:ext cx="97345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605" y="1833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000" y="27406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725" y="3477895"/>
            <a:ext cx="79171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725" y="4314190"/>
            <a:ext cx="100241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24305"/>
            <a:ext cx="115443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595245"/>
            <a:ext cx="106680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1455"/>
            <a:ext cx="107442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900" y="1367155"/>
            <a:ext cx="7056755" cy="183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275" y="3202305"/>
            <a:ext cx="63099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530" y="4109720"/>
            <a:ext cx="63099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485" y="4846955"/>
            <a:ext cx="105340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876425"/>
            <a:ext cx="106680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000" y="1707515"/>
            <a:ext cx="947547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000" y="2624455"/>
            <a:ext cx="947547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3239135"/>
            <a:ext cx="10797540" cy="206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2720"/>
            <a:ext cx="1158240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95500"/>
            <a:ext cx="115633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4060190"/>
            <a:ext cx="727075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162175"/>
            <a:ext cx="107251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11630"/>
            <a:ext cx="106870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85900"/>
            <a:ext cx="10610850" cy="476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785" y="2867025"/>
            <a:ext cx="103917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718945"/>
            <a:ext cx="1113472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3587750"/>
            <a:ext cx="81216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47570"/>
            <a:ext cx="1108710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3100" y="3994150"/>
            <a:ext cx="15875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143125"/>
            <a:ext cx="1106805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4003040"/>
            <a:ext cx="111442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195195"/>
            <a:ext cx="110109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771650"/>
            <a:ext cx="84010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6735" y="177165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5475" y="26314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1040" y="3341370"/>
            <a:ext cx="52044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8695" y="3341370"/>
            <a:ext cx="31356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0565" y="4376420"/>
            <a:ext cx="72174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033270"/>
            <a:ext cx="56864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2140" y="1772920"/>
            <a:ext cx="7056755" cy="146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52470" y="3455670"/>
            <a:ext cx="2708275" cy="588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0745" y="3493770"/>
            <a:ext cx="354139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2470" y="4274185"/>
            <a:ext cx="5856605" cy="64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185670"/>
            <a:ext cx="111156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9385"/>
            <a:ext cx="1152525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2890" y="4267835"/>
            <a:ext cx="981075" cy="85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76145"/>
            <a:ext cx="1146810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7525" y="3115310"/>
            <a:ext cx="755015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71625"/>
            <a:ext cx="115538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28445"/>
            <a:ext cx="11439525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1528445"/>
            <a:ext cx="5289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3040" y="4429760"/>
            <a:ext cx="52895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576195"/>
            <a:ext cx="11572875" cy="170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4085" y="3597910"/>
            <a:ext cx="39624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2025-12-16T10:11:17Z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