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" y="3133725"/>
            <a:ext cx="116840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628775"/>
            <a:ext cx="117252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33220"/>
            <a:ext cx="109156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51010" y="2512695"/>
            <a:ext cx="13703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6655" y="3495675"/>
            <a:ext cx="137033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00200"/>
            <a:ext cx="116395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090420"/>
            <a:ext cx="111252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66635" y="3873500"/>
            <a:ext cx="11436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1947545"/>
            <a:ext cx="892492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58595"/>
            <a:ext cx="116776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53820"/>
            <a:ext cx="1109662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6495" y="5215890"/>
            <a:ext cx="305308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15415"/>
            <a:ext cx="111633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38020"/>
            <a:ext cx="1161097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53515"/>
            <a:ext cx="1105852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7950" y="2957195"/>
            <a:ext cx="91694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49705"/>
            <a:ext cx="112204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05585"/>
            <a:ext cx="114776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9975" y="4791075"/>
            <a:ext cx="19564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85645"/>
            <a:ext cx="115538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3320" y="4025265"/>
            <a:ext cx="353504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7170"/>
            <a:ext cx="114966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7405" y="5121910"/>
            <a:ext cx="324167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86535"/>
            <a:ext cx="104870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2025-12-14T14:20:51Z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