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95" r:id="rId4"/>
    <p:sldId id="409" r:id="rId5"/>
    <p:sldId id="410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432" r:id="rId15"/>
    <p:sldId id="420" r:id="rId16"/>
    <p:sldId id="421" r:id="rId17"/>
    <p:sldId id="422" r:id="rId18"/>
    <p:sldId id="423" r:id="rId19"/>
    <p:sldId id="424" r:id="rId20"/>
    <p:sldId id="425" r:id="rId21"/>
    <p:sldId id="426" r:id="rId22"/>
    <p:sldId id="427" r:id="rId23"/>
    <p:sldId id="428" r:id="rId24"/>
    <p:sldId id="429" r:id="rId25"/>
    <p:sldId id="433" r:id="rId26"/>
    <p:sldId id="431" r:id="rId27"/>
    <p:sldId id="434" r:id="rId28"/>
    <p:sldId id="435" r:id="rId29"/>
    <p:sldId id="436" r:id="rId30"/>
    <p:sldId id="437" r:id="rId31"/>
    <p:sldId id="438" r:id="rId32"/>
    <p:sldId id="439" r:id="rId33"/>
    <p:sldId id="440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94815"/>
            <a:ext cx="7429500" cy="1066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462020"/>
            <a:ext cx="664845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5" y="4987925"/>
            <a:ext cx="45529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52270"/>
            <a:ext cx="1155382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4630" y="365125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138045"/>
            <a:ext cx="115919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348740"/>
            <a:ext cx="10563225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638300"/>
            <a:ext cx="105632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221740"/>
            <a:ext cx="10887075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1449070"/>
            <a:ext cx="762000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1558925"/>
            <a:ext cx="775335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1374140"/>
            <a:ext cx="76390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190" y="233616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435" y="330835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435" y="433006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210" y="502856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645" y="580263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28800"/>
            <a:ext cx="11658600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2255" y="424688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1562100"/>
            <a:ext cx="821055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245" y="1499870"/>
            <a:ext cx="776287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07795"/>
            <a:ext cx="11439525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1485" y="421894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81150"/>
            <a:ext cx="11582400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30845" y="4284345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25270"/>
            <a:ext cx="1160145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571750"/>
            <a:ext cx="109632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571750"/>
            <a:ext cx="109632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496695"/>
            <a:ext cx="889635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345" y="1471295"/>
            <a:ext cx="92106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710" y="243078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325" y="344170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710" y="472694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68120"/>
            <a:ext cx="1144905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220" y="1402080"/>
            <a:ext cx="816292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45" y="1402080"/>
            <a:ext cx="860107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216660"/>
            <a:ext cx="10648950" cy="557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114550"/>
            <a:ext cx="1064895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23695"/>
            <a:ext cx="115347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7345" y="351917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16050"/>
            <a:ext cx="106489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855" y="232664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190" y="3302000"/>
            <a:ext cx="11183620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715" y="4379595"/>
            <a:ext cx="11183620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500" y="5296535"/>
            <a:ext cx="11183620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176145"/>
            <a:ext cx="92392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8495" y="189230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190" y="294322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190" y="370903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60170"/>
            <a:ext cx="1161097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43990"/>
            <a:ext cx="1143952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520825"/>
            <a:ext cx="10829925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06340" y="3500755"/>
            <a:ext cx="121856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93910" y="3500755"/>
            <a:ext cx="121856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4350" y="4445635"/>
            <a:ext cx="143573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1630" y="5456555"/>
            <a:ext cx="183197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420" y="2543175"/>
            <a:ext cx="8772525" cy="1771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89390" y="331089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163955"/>
            <a:ext cx="9334500" cy="539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81110" y="3179445"/>
            <a:ext cx="94551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24595" y="3982720"/>
            <a:ext cx="94551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0455" y="4899660"/>
            <a:ext cx="94551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0455" y="5844540"/>
            <a:ext cx="94551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2071370"/>
            <a:ext cx="773430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04150" y="2158365"/>
            <a:ext cx="945515" cy="699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7815" y="3079115"/>
            <a:ext cx="945515" cy="699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7815" y="3935730"/>
            <a:ext cx="945515" cy="699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33525"/>
            <a:ext cx="1161097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4155" y="3660775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2025-12-16T12:27:28Z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