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1763395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3827145"/>
            <a:ext cx="1165352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69390"/>
            <a:ext cx="10963275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045" y="1469390"/>
            <a:ext cx="1109408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640" y="2187575"/>
            <a:ext cx="1109408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40" y="3084195"/>
            <a:ext cx="11094085" cy="215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640" y="5574030"/>
            <a:ext cx="11094085" cy="96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43050"/>
            <a:ext cx="116490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524635"/>
            <a:ext cx="1024890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770" y="247142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730" y="336931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70" y="4201160"/>
            <a:ext cx="1013079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435" y="5165090"/>
            <a:ext cx="292036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4700" y="5165090"/>
            <a:ext cx="796734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3675"/>
            <a:ext cx="115824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2940" y="5304155"/>
            <a:ext cx="6426835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05585"/>
            <a:ext cx="115538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4550" y="4387850"/>
            <a:ext cx="3119120" cy="129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145" y="1593215"/>
            <a:ext cx="78390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90675"/>
            <a:ext cx="116014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53305" y="4283710"/>
            <a:ext cx="3061970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71625"/>
            <a:ext cx="115633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7360" y="3554730"/>
            <a:ext cx="117983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945" y="4462145"/>
            <a:ext cx="188785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28470"/>
            <a:ext cx="115919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24000"/>
            <a:ext cx="109156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175" y="3349625"/>
            <a:ext cx="10130790" cy="232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2240"/>
            <a:ext cx="1090612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910" y="1441450"/>
            <a:ext cx="1013079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730" y="2442845"/>
            <a:ext cx="11295380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0" y="4611370"/>
            <a:ext cx="11295380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95145"/>
            <a:ext cx="109918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110" y="1710055"/>
            <a:ext cx="10130790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2995295"/>
            <a:ext cx="11057255" cy="206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7010"/>
            <a:ext cx="1154430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33090" y="4860290"/>
            <a:ext cx="2693670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47570"/>
            <a:ext cx="115347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4075" y="3754120"/>
            <a:ext cx="2693670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0665"/>
            <a:ext cx="1155382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770" y="5077460"/>
            <a:ext cx="11483340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2025-12-16T14:12:31Z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