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310" y="2103755"/>
            <a:ext cx="97059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2238375"/>
            <a:ext cx="765810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5255" y="223837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6205" y="3169920"/>
            <a:ext cx="410718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8600" y="3093085"/>
            <a:ext cx="472122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59280" y="4085590"/>
            <a:ext cx="472122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1385570"/>
            <a:ext cx="8086725" cy="4086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6080" y="1224280"/>
            <a:ext cx="4119880" cy="4554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33110" y="1252855"/>
            <a:ext cx="4119880" cy="4554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90370"/>
            <a:ext cx="109537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2138045"/>
            <a:ext cx="103060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737995"/>
            <a:ext cx="103632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995" y="3606165"/>
            <a:ext cx="87001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740" y="4478655"/>
            <a:ext cx="87001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895" y="1290320"/>
            <a:ext cx="95535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8895" y="1290320"/>
            <a:ext cx="9673590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8570" y="2084705"/>
            <a:ext cx="9673590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270" y="3037205"/>
            <a:ext cx="9673590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6605" y="3935095"/>
            <a:ext cx="9673590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4345" y="4784725"/>
            <a:ext cx="9673590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766570"/>
            <a:ext cx="10372725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8040" y="1766570"/>
            <a:ext cx="870013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040" y="2664460"/>
            <a:ext cx="870013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585" y="3552825"/>
            <a:ext cx="10694035" cy="1442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73200"/>
            <a:ext cx="10934700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4155" y="4428490"/>
            <a:ext cx="575310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645" y="1485900"/>
            <a:ext cx="898207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633220"/>
            <a:ext cx="1082040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94775" y="2519680"/>
            <a:ext cx="85026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6850" y="4485640"/>
            <a:ext cx="85026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43025"/>
            <a:ext cx="10934700" cy="54311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9510" y="2141855"/>
            <a:ext cx="6516370" cy="156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6025" y="3937635"/>
            <a:ext cx="6516370" cy="2019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6025" y="6256655"/>
            <a:ext cx="447548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93190"/>
            <a:ext cx="10953750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230" y="3313430"/>
            <a:ext cx="7584440" cy="155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8875" y="5165725"/>
            <a:ext cx="7055485" cy="153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472565"/>
            <a:ext cx="10448925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5645" y="1536700"/>
            <a:ext cx="10259060" cy="165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405" y="3352800"/>
            <a:ext cx="8700135" cy="58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645" y="4241165"/>
            <a:ext cx="8700135" cy="58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645" y="5129530"/>
            <a:ext cx="8700135" cy="58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2209800"/>
            <a:ext cx="1042987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15" y="4769485"/>
            <a:ext cx="5000625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9150" y="2209800"/>
            <a:ext cx="10571480" cy="307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295" y="5709285"/>
            <a:ext cx="87001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505585"/>
            <a:ext cx="10315575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7895" y="1505585"/>
            <a:ext cx="10013315" cy="70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7895" y="2366010"/>
            <a:ext cx="10494645" cy="166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520" y="4250055"/>
            <a:ext cx="8700135" cy="69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1885" y="5186045"/>
            <a:ext cx="8700135" cy="69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2025-12-17T01:11:11Z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