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6" r:id="rId18"/>
    <p:sldId id="371" r:id="rId19"/>
    <p:sldId id="372" r:id="rId20"/>
    <p:sldId id="374" r:id="rId21"/>
    <p:sldId id="375" r:id="rId22"/>
    <p:sldId id="377" r:id="rId23"/>
    <p:sldId id="378" r:id="rId24"/>
    <p:sldId id="379" r:id="rId25"/>
    <p:sldId id="380" r:id="rId26"/>
    <p:sldId id="381" r:id="rId27"/>
    <p:sldId id="382" r:id="rId28"/>
    <p:sldId id="383" r:id="rId29"/>
    <p:sldId id="384" r:id="rId30"/>
    <p:sldId id="385" r:id="rId31"/>
    <p:sldId id="386" r:id="rId32"/>
    <p:sldId id="387" r:id="rId33"/>
    <p:sldId id="388" r:id="rId3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8070" y="3033395"/>
            <a:ext cx="751522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2975" y="1657350"/>
            <a:ext cx="10306050" cy="3543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05695" y="2585720"/>
            <a:ext cx="821055" cy="80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270635"/>
            <a:ext cx="10887075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650" y="4902835"/>
            <a:ext cx="9629775" cy="1619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59720" y="4100195"/>
            <a:ext cx="821055" cy="80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1516380"/>
            <a:ext cx="10791825" cy="4686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47565" y="4277995"/>
            <a:ext cx="821055" cy="80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93240" y="5288915"/>
            <a:ext cx="821055" cy="80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600200"/>
            <a:ext cx="10915650" cy="3657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52615" y="4363085"/>
            <a:ext cx="1520190" cy="80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444625"/>
            <a:ext cx="10877550" cy="4686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77755" y="2188845"/>
            <a:ext cx="821055" cy="80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49905" y="5241925"/>
            <a:ext cx="1529715" cy="80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472565"/>
            <a:ext cx="10877550" cy="434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2528570"/>
            <a:ext cx="10077450" cy="1800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26555" y="3417570"/>
            <a:ext cx="1406525" cy="80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2085975"/>
            <a:ext cx="10877550" cy="2686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33105" y="3853180"/>
            <a:ext cx="1198880" cy="80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1652270"/>
            <a:ext cx="10791825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1720" y="1419860"/>
            <a:ext cx="10067925" cy="4448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12405" y="4012565"/>
            <a:ext cx="1377950" cy="80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76265" y="4976495"/>
            <a:ext cx="1377950" cy="80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558925"/>
            <a:ext cx="10982325" cy="4600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17480" y="4570730"/>
            <a:ext cx="821055" cy="80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8870" y="2105025"/>
            <a:ext cx="9953625" cy="2647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74640" y="3871595"/>
            <a:ext cx="1377950" cy="80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1245" y="1429385"/>
            <a:ext cx="10048875" cy="442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2945" y="3873500"/>
            <a:ext cx="10354310" cy="2296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647825"/>
            <a:ext cx="10839450" cy="356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8870" y="1638300"/>
            <a:ext cx="9953625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5375" y="1666875"/>
            <a:ext cx="10001250" cy="352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3475" y="2162175"/>
            <a:ext cx="9925050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9895" y="1405255"/>
            <a:ext cx="8791575" cy="5196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607185"/>
            <a:ext cx="9791700" cy="464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3475" y="2090420"/>
            <a:ext cx="9925050" cy="2676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80175" y="2907030"/>
            <a:ext cx="821055" cy="80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61195" y="2878455"/>
            <a:ext cx="821055" cy="80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83610" y="3804920"/>
            <a:ext cx="821055" cy="80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7920" y="1652270"/>
            <a:ext cx="9915525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415415"/>
            <a:ext cx="10906125" cy="4600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41915" y="5374640"/>
            <a:ext cx="821055" cy="80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5850" y="1657350"/>
            <a:ext cx="10020300" cy="354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7750" y="2157095"/>
            <a:ext cx="10096500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3475" y="1952625"/>
            <a:ext cx="9925050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8980" y="1952625"/>
            <a:ext cx="8908415" cy="1105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8030" y="2983230"/>
            <a:ext cx="10448925" cy="2182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3050" y="2595245"/>
            <a:ext cx="9105900" cy="166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297940"/>
            <a:ext cx="10877550" cy="541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5995" y="1990725"/>
            <a:ext cx="10239375" cy="2876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90150" y="1990725"/>
            <a:ext cx="821055" cy="80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619250"/>
            <a:ext cx="10944225" cy="3619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17480" y="4570730"/>
            <a:ext cx="821055" cy="80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4950" y="2547620"/>
            <a:ext cx="9182100" cy="176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743075"/>
            <a:ext cx="10648950" cy="337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2025-12-17T01:19:31Z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