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75" y="2986405"/>
            <a:ext cx="883348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75" y="2181225"/>
            <a:ext cx="6953250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4560" y="196278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2955" y="307594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70" y="371856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171700"/>
            <a:ext cx="109823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362075"/>
            <a:ext cx="10344150" cy="413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3925" y="1289050"/>
            <a:ext cx="673417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2005" y="2322195"/>
            <a:ext cx="673417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350" y="3134995"/>
            <a:ext cx="673417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935" y="3853180"/>
            <a:ext cx="673417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1350" y="4864735"/>
            <a:ext cx="303911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84905" y="4921885"/>
            <a:ext cx="303911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7640" y="1497965"/>
            <a:ext cx="9172575" cy="501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2416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2485" y="4098925"/>
            <a:ext cx="694245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3840" y="4023360"/>
            <a:ext cx="260477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3815" y="4940300"/>
            <a:ext cx="3596640" cy="71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4290" y="5793105"/>
            <a:ext cx="7121525" cy="71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86205"/>
            <a:ext cx="109537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381125"/>
            <a:ext cx="1028700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7390" y="3075940"/>
            <a:ext cx="6488430" cy="167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00" y="485521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402080"/>
            <a:ext cx="9124950" cy="5057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7750" y="232219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185" y="318198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700" y="3881755"/>
            <a:ext cx="9777730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1677670"/>
            <a:ext cx="6705600" cy="407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7750" y="2444750"/>
            <a:ext cx="425005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7805" y="2444750"/>
            <a:ext cx="425005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3200" y="3276600"/>
            <a:ext cx="595122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92070" y="4306570"/>
            <a:ext cx="270637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9700" y="4297045"/>
            <a:ext cx="270637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92070" y="5012690"/>
            <a:ext cx="7280275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80845"/>
            <a:ext cx="109728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590675"/>
            <a:ext cx="103346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7120" y="2632710"/>
            <a:ext cx="91630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2405" y="3558540"/>
            <a:ext cx="91630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500" y="4503420"/>
            <a:ext cx="91630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5665" y="4541520"/>
            <a:ext cx="91630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170" y="1623695"/>
            <a:ext cx="74390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12820" y="2632710"/>
            <a:ext cx="18700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09615" y="4542155"/>
            <a:ext cx="18700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1628775"/>
            <a:ext cx="643890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87140" y="2510155"/>
            <a:ext cx="20116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86125" y="3474085"/>
            <a:ext cx="20116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8820" y="3474085"/>
            <a:ext cx="20116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7140" y="4391025"/>
            <a:ext cx="20116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2124075"/>
            <a:ext cx="943927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84615" y="2226310"/>
            <a:ext cx="90678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90370"/>
            <a:ext cx="109156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771650"/>
            <a:ext cx="102870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50" y="3685540"/>
            <a:ext cx="6592570" cy="1462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490345"/>
            <a:ext cx="10134600" cy="3876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700" y="2337435"/>
            <a:ext cx="10133965" cy="1122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125" y="3459480"/>
            <a:ext cx="10133965" cy="1122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265" y="4401820"/>
            <a:ext cx="10133965" cy="1122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2025-12-17T01:11:46Z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