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76" r:id="rId14"/>
    <p:sldId id="367" r:id="rId15"/>
    <p:sldId id="368" r:id="rId16"/>
    <p:sldId id="369" r:id="rId17"/>
    <p:sldId id="370" r:id="rId18"/>
    <p:sldId id="371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8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6565" y="3014345"/>
            <a:ext cx="6079490" cy="828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1743075"/>
            <a:ext cx="10953750" cy="3371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833245"/>
            <a:ext cx="10287000" cy="3190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8665" y="1833245"/>
            <a:ext cx="5345430" cy="81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910" y="2646045"/>
            <a:ext cx="5345430" cy="81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435" y="3496945"/>
            <a:ext cx="5345430" cy="81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910" y="4394835"/>
            <a:ext cx="5345430" cy="814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0145" y="2286000"/>
            <a:ext cx="4791075" cy="228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9160" y="2134235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4545" y="2979420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9275" y="4084955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14475" y="1852295"/>
            <a:ext cx="9163050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0155" y="1774825"/>
            <a:ext cx="5695950" cy="91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5470" y="1756410"/>
            <a:ext cx="4669790" cy="91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14475" y="2626360"/>
            <a:ext cx="4669790" cy="91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84655" y="3401060"/>
            <a:ext cx="6238240" cy="908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14475" y="4450080"/>
            <a:ext cx="4669790" cy="91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67155"/>
            <a:ext cx="10925175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395095"/>
            <a:ext cx="10334625" cy="4067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375" y="1509395"/>
            <a:ext cx="539369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245" y="2360295"/>
            <a:ext cx="539369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9075" y="3154045"/>
            <a:ext cx="539369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5750" y="3947795"/>
            <a:ext cx="539369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19075" y="4752340"/>
            <a:ext cx="539369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3220" y="1452245"/>
            <a:ext cx="89249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7375" y="1509395"/>
            <a:ext cx="539369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32890" y="2209165"/>
            <a:ext cx="71227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15085" y="3073400"/>
            <a:ext cx="71227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3220" y="3943350"/>
            <a:ext cx="946658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532890" y="4695190"/>
            <a:ext cx="712279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0325" y="1333500"/>
            <a:ext cx="6991350" cy="4191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00325" y="1254125"/>
            <a:ext cx="6192520" cy="935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00325" y="2350770"/>
            <a:ext cx="6192520" cy="1219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49195" y="3267710"/>
            <a:ext cx="7259955" cy="1219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11095" y="4212590"/>
            <a:ext cx="6192520" cy="1219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9125" y="2181225"/>
            <a:ext cx="1095375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571625"/>
            <a:ext cx="1033462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68960" y="1571625"/>
            <a:ext cx="7282815" cy="1710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8960" y="3340100"/>
            <a:ext cx="7282815" cy="1946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0175" y="1396365"/>
            <a:ext cx="939165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705" y="1396365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140" y="2341245"/>
            <a:ext cx="10146665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0860" y="3494405"/>
            <a:ext cx="10146665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720" y="4364355"/>
            <a:ext cx="10146665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0860" y="5205095"/>
            <a:ext cx="10146665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99845" y="2209800"/>
            <a:ext cx="95916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4705" y="2210435"/>
            <a:ext cx="8908415" cy="718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4705" y="2966720"/>
            <a:ext cx="10136505" cy="793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9615" y="3930015"/>
            <a:ext cx="8908415" cy="718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676400"/>
            <a:ext cx="10906125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652270"/>
            <a:ext cx="10267950" cy="3552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7895" y="1690370"/>
            <a:ext cx="10315575" cy="3476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0915" y="1344295"/>
            <a:ext cx="10106025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515" y="1344295"/>
            <a:ext cx="10384790" cy="1456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9435" y="2941955"/>
            <a:ext cx="1038479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395" y="3754755"/>
            <a:ext cx="1038479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5295" y="4718685"/>
            <a:ext cx="1038479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7650" y="5777230"/>
            <a:ext cx="10384790" cy="822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73</cp:revision>
  <dcterms:created xsi:type="dcterms:W3CDTF">2015-09-16T06:44:00Z</dcterms:created>
  <dcterms:modified xsi:type="dcterms:W3CDTF">2025-12-17T01:20:21Z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