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72" r:id="rId14"/>
    <p:sldId id="373" r:id="rId15"/>
    <p:sldId id="374" r:id="rId16"/>
    <p:sldId id="375" r:id="rId17"/>
    <p:sldId id="376" r:id="rId18"/>
    <p:sldId id="377" r:id="rId19"/>
    <p:sldId id="378" r:id="rId20"/>
    <p:sldId id="379" r:id="rId21"/>
    <p:sldId id="380" r:id="rId22"/>
    <p:sldId id="381" r:id="rId23"/>
    <p:sldId id="382" r:id="rId24"/>
    <p:sldId id="383" r:id="rId25"/>
    <p:sldId id="384" r:id="rId26"/>
    <p:sldId id="385" r:id="rId27"/>
    <p:sldId id="386" r:id="rId28"/>
    <p:sldId id="387" r:id="rId29"/>
    <p:sldId id="388" r:id="rId30"/>
    <p:sldId id="366" r:id="rId31"/>
    <p:sldId id="367" r:id="rId32"/>
    <p:sldId id="368" r:id="rId33"/>
    <p:sldId id="369" r:id="rId3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6620" y="1763395"/>
            <a:ext cx="7553325" cy="89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3745865"/>
            <a:ext cx="11602720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2515" y="1349375"/>
            <a:ext cx="6762750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9350" y="3456940"/>
            <a:ext cx="5305425" cy="2143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51355" y="1349375"/>
            <a:ext cx="7021195" cy="2050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5165" y="3518535"/>
            <a:ext cx="514985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2335" y="4567555"/>
            <a:ext cx="7275830" cy="1209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419860"/>
            <a:ext cx="11601450" cy="444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791335"/>
            <a:ext cx="10868025" cy="3562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605280"/>
            <a:ext cx="11029950" cy="3933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1320" y="4830445"/>
            <a:ext cx="514985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5820" y="1710690"/>
            <a:ext cx="5419725" cy="3867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61030" y="1543685"/>
            <a:ext cx="514985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35580" y="2621280"/>
            <a:ext cx="514985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35580" y="3424555"/>
            <a:ext cx="514985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02635" y="4530090"/>
            <a:ext cx="5503545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9450" y="1463040"/>
            <a:ext cx="5753100" cy="4505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67130" y="1524635"/>
            <a:ext cx="514985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04135" y="2526030"/>
            <a:ext cx="6566535" cy="991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57145" y="3650615"/>
            <a:ext cx="6566535" cy="991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62530" y="4862830"/>
            <a:ext cx="6566535" cy="991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9275" y="1468120"/>
            <a:ext cx="8553450" cy="449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86180" y="1382395"/>
            <a:ext cx="5149850" cy="1313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8535" y="2695575"/>
            <a:ext cx="9270365" cy="1313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2335" y="4445000"/>
            <a:ext cx="514985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53235" y="5191760"/>
            <a:ext cx="5953125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5375" y="1567180"/>
            <a:ext cx="10001250" cy="4010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2335" y="1630045"/>
            <a:ext cx="6973570" cy="2096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5375" y="3963035"/>
            <a:ext cx="616966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5375" y="4868545"/>
            <a:ext cx="1000125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457960"/>
            <a:ext cx="11582400" cy="422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472565"/>
            <a:ext cx="10868025" cy="434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764030"/>
            <a:ext cx="11563350" cy="3743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095" y="1571625"/>
            <a:ext cx="10163175" cy="371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463040"/>
            <a:ext cx="11068050" cy="436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4805" y="4142105"/>
            <a:ext cx="5149850" cy="186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7750" y="1454785"/>
            <a:ext cx="10096500" cy="5095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8355" y="1591945"/>
            <a:ext cx="10404475" cy="1236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8355" y="2962275"/>
            <a:ext cx="10404475" cy="1236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8355" y="4295140"/>
            <a:ext cx="10404475" cy="1236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0055" y="5410200"/>
            <a:ext cx="10404475" cy="1236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370" y="1443990"/>
            <a:ext cx="11096625" cy="4543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7370" y="1515110"/>
            <a:ext cx="514985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7370" y="2526030"/>
            <a:ext cx="10915015" cy="2135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7370" y="4661535"/>
            <a:ext cx="10915015" cy="2135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4150" y="1501140"/>
            <a:ext cx="6743700" cy="428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8440" y="1571625"/>
            <a:ext cx="514985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94840" y="2658745"/>
            <a:ext cx="5149850" cy="196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34185" y="4692015"/>
            <a:ext cx="7597140" cy="1095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485900"/>
            <a:ext cx="11630025" cy="388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477645"/>
            <a:ext cx="10953750" cy="461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2633345"/>
            <a:ext cx="10887075" cy="1590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1828800"/>
            <a:ext cx="11087100" cy="3200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7995" y="3745865"/>
            <a:ext cx="7133590" cy="1283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1454150"/>
            <a:ext cx="11058525" cy="4810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7065" y="1515110"/>
            <a:ext cx="11066145" cy="1464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35280" y="3376930"/>
            <a:ext cx="5149850" cy="1190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2430" y="4596130"/>
            <a:ext cx="11444605" cy="1955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2638425"/>
            <a:ext cx="10925175" cy="158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7420" y="1440180"/>
            <a:ext cx="10296525" cy="4838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2630" y="1534160"/>
            <a:ext cx="10697845" cy="1265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2725" y="2913380"/>
            <a:ext cx="10697845" cy="3845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1709420"/>
            <a:ext cx="10820400" cy="3438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5800" y="1807845"/>
            <a:ext cx="10877550" cy="1407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8650" y="3215640"/>
            <a:ext cx="10877550" cy="1209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8650" y="4453890"/>
            <a:ext cx="10877550" cy="1209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2176145"/>
            <a:ext cx="11010900" cy="2505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0075" y="2167255"/>
            <a:ext cx="514985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0550" y="3074670"/>
            <a:ext cx="11226165" cy="2362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231265"/>
            <a:ext cx="10991850" cy="554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8325" y="1147445"/>
            <a:ext cx="5895975" cy="5648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0075" y="2167255"/>
            <a:ext cx="514985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0200" y="3017520"/>
            <a:ext cx="514985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3685" y="3877310"/>
            <a:ext cx="514985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515" y="4813300"/>
            <a:ext cx="514985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090" y="5852795"/>
            <a:ext cx="514985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8470" y="1550035"/>
            <a:ext cx="8591550" cy="4762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28470" y="1550035"/>
            <a:ext cx="641604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595755" y="2334260"/>
            <a:ext cx="641604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39240" y="3430905"/>
            <a:ext cx="8853805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07160" y="4366895"/>
            <a:ext cx="8853805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12545" y="5217160"/>
            <a:ext cx="8853805" cy="1095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685925"/>
            <a:ext cx="11563350" cy="3486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1495" y="2604770"/>
            <a:ext cx="6048375" cy="164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487170"/>
            <a:ext cx="10972800" cy="445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9420" y="3538220"/>
            <a:ext cx="647319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6865" y="4388485"/>
            <a:ext cx="6473190" cy="183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8020" y="1581150"/>
            <a:ext cx="8315325" cy="3695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38020" y="1515110"/>
            <a:ext cx="7955915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67840" y="2526030"/>
            <a:ext cx="8560435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3995" y="3499485"/>
            <a:ext cx="8560435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53820" y="4643120"/>
            <a:ext cx="2889885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43705" y="4568190"/>
            <a:ext cx="2889885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8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75</cp:revision>
  <dcterms:created xsi:type="dcterms:W3CDTF">2015-09-16T06:44:00Z</dcterms:created>
  <dcterms:modified xsi:type="dcterms:W3CDTF">2025-12-16T13:23:38Z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