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6" r:id="rId18"/>
    <p:sldId id="370" r:id="rId19"/>
    <p:sldId id="371" r:id="rId20"/>
    <p:sldId id="372" r:id="rId21"/>
    <p:sldId id="373" r:id="rId22"/>
    <p:sldId id="374" r:id="rId23"/>
    <p:sldId id="375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3042920"/>
            <a:ext cx="75533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573530"/>
            <a:ext cx="102489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477645"/>
            <a:ext cx="94964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14170"/>
            <a:ext cx="1094422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1815" y="4267835"/>
            <a:ext cx="317373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14170"/>
            <a:ext cx="1093470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47405" y="3256915"/>
            <a:ext cx="311531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1275" y="4220845"/>
            <a:ext cx="266382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14550"/>
            <a:ext cx="109632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2066925"/>
            <a:ext cx="994410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060" y="379603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080895"/>
            <a:ext cx="109061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83300" y="375793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76095"/>
            <a:ext cx="1089660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38040" y="3682365"/>
            <a:ext cx="4345940" cy="118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82725"/>
            <a:ext cx="108489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374140"/>
            <a:ext cx="990600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260" y="3362960"/>
            <a:ext cx="10420350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650" y="4591685"/>
            <a:ext cx="10420350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480" y="5640070"/>
            <a:ext cx="10420350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62175"/>
            <a:ext cx="1093470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7165" y="397510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1871345"/>
            <a:ext cx="62293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4770" y="1871345"/>
            <a:ext cx="8908415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4770" y="3684270"/>
            <a:ext cx="8908415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15745"/>
            <a:ext cx="108489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400810"/>
            <a:ext cx="101346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170" y="3939540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645" y="5026025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157095"/>
            <a:ext cx="74485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860" y="1870075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090" y="2861945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090" y="3703320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099945"/>
            <a:ext cx="107632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424305"/>
            <a:ext cx="10096500" cy="429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2465" y="4199255"/>
            <a:ext cx="6336665" cy="212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709420"/>
            <a:ext cx="972502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375" y="1443990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1515" y="2578100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080" y="346646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3170" y="4468495"/>
            <a:ext cx="9725660" cy="756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299845"/>
            <a:ext cx="748665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910" y="1386840"/>
            <a:ext cx="8908415" cy="1569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425" y="3163570"/>
            <a:ext cx="8908415" cy="1569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785" y="4921250"/>
            <a:ext cx="8908415" cy="1569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800225"/>
            <a:ext cx="1102995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2543175"/>
            <a:ext cx="561022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947545"/>
            <a:ext cx="911542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57325"/>
            <a:ext cx="101250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145" y="3636645"/>
            <a:ext cx="6290945" cy="187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1533525"/>
            <a:ext cx="82296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120" y="141541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2385" y="209613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7770" y="316420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770" y="4323080"/>
            <a:ext cx="8908415" cy="100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55090"/>
            <a:ext cx="10915650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075" y="221742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628775"/>
            <a:ext cx="1092517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7935" y="245364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14550"/>
            <a:ext cx="109251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7165" y="297561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21765"/>
            <a:ext cx="1089660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334200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86840"/>
            <a:ext cx="1091565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334200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305" y="1859280"/>
            <a:ext cx="110013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355" y="2652395"/>
            <a:ext cx="10210800" cy="72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9045" y="271843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