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72" r:id="rId3"/>
    <p:sldId id="373" r:id="rId4"/>
    <p:sldId id="374" r:id="rId5"/>
    <p:sldId id="375" r:id="rId6"/>
    <p:sldId id="376" r:id="rId7"/>
    <p:sldId id="377" r:id="rId8"/>
    <p:sldId id="378" r:id="rId9"/>
    <p:sldId id="379" r:id="rId10"/>
    <p:sldId id="380" r:id="rId11"/>
    <p:sldId id="381" r:id="rId12"/>
    <p:sldId id="382" r:id="rId13"/>
    <p:sldId id="383" r:id="rId14"/>
    <p:sldId id="384" r:id="rId15"/>
    <p:sldId id="385" r:id="rId16"/>
    <p:sldId id="386" r:id="rId17"/>
    <p:sldId id="387" r:id="rId18"/>
    <p:sldId id="388" r:id="rId19"/>
    <p:sldId id="389" r:id="rId20"/>
    <p:sldId id="390" r:id="rId21"/>
    <p:sldId id="391" r:id="rId22"/>
    <p:sldId id="392" r:id="rId23"/>
    <p:sldId id="393" r:id="rId24"/>
    <p:sldId id="394" r:id="rId25"/>
    <p:sldId id="395" r:id="rId26"/>
    <p:sldId id="364" r:id="rId27"/>
    <p:sldId id="365" r:id="rId28"/>
    <p:sldId id="366" r:id="rId29"/>
    <p:sldId id="367" r:id="rId30"/>
    <p:sldId id="368" r:id="rId31"/>
    <p:sldId id="369" r:id="rId32"/>
    <p:sldId id="370" r:id="rId33"/>
    <p:sldId id="371" r:id="rId34"/>
    <p:sldId id="396" r:id="rId3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24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3690" y="1330325"/>
            <a:ext cx="6753225" cy="10191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245" y="3048000"/>
            <a:ext cx="3190875" cy="76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0315" y="4312920"/>
            <a:ext cx="461010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1804670"/>
            <a:ext cx="11106150" cy="3248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2580" y="1839595"/>
            <a:ext cx="7056755" cy="1721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7195" y="3815080"/>
            <a:ext cx="4013835" cy="1456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5375" y="1471295"/>
            <a:ext cx="10001250" cy="3914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7195" y="1536700"/>
            <a:ext cx="10912475" cy="1144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8325" y="300228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8980" y="374904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2170" y="467614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392555"/>
            <a:ext cx="11572875" cy="4933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19130" y="5643880"/>
            <a:ext cx="538480" cy="683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320" y="1485900"/>
            <a:ext cx="11134725" cy="388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2133600"/>
            <a:ext cx="11582400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845" y="1733550"/>
            <a:ext cx="11115675" cy="3390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2105" y="180086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3035" y="266128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935" y="356870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3035" y="457962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0495" y="2124075"/>
            <a:ext cx="6810375" cy="260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305" y="212407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44115" y="307403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44115" y="389636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823720"/>
            <a:ext cx="11630025" cy="3209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695450"/>
            <a:ext cx="11001375" cy="3467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12095" y="3649345"/>
            <a:ext cx="792480" cy="943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576070"/>
            <a:ext cx="10972800" cy="3705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709420"/>
            <a:ext cx="11601450" cy="343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623695"/>
            <a:ext cx="11544300" cy="3609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87660" y="3545840"/>
            <a:ext cx="934085" cy="688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614170"/>
            <a:ext cx="11506200" cy="3629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53410" y="4491355"/>
            <a:ext cx="1473835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6520" y="1567815"/>
            <a:ext cx="9458325" cy="415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685925"/>
            <a:ext cx="11553825" cy="3486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04160" y="4519295"/>
            <a:ext cx="9251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261745"/>
            <a:ext cx="11563350" cy="433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506855"/>
            <a:ext cx="10668000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400" y="4602480"/>
            <a:ext cx="9182100" cy="151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828800"/>
            <a:ext cx="10687050" cy="3200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80" y="5296535"/>
            <a:ext cx="4619625" cy="628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2580" y="454596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9275" y="525589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6970" y="1814195"/>
            <a:ext cx="9877425" cy="3228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56970" y="1886585"/>
            <a:ext cx="303022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18940" y="1814195"/>
            <a:ext cx="670623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5300" y="2759710"/>
            <a:ext cx="670623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3105" y="3459480"/>
            <a:ext cx="670623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0570" y="4333240"/>
            <a:ext cx="670623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3225" y="1804670"/>
            <a:ext cx="6305550" cy="3248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1875" y="174561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1875" y="279463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1875" y="365506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92020" y="436499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414145"/>
            <a:ext cx="11610975" cy="4029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367790"/>
            <a:ext cx="11515725" cy="4552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04000" y="3230880"/>
            <a:ext cx="556260" cy="89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870" y="1424940"/>
            <a:ext cx="10715625" cy="443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395095"/>
            <a:ext cx="10687050" cy="4067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0" y="2157095"/>
            <a:ext cx="4867275" cy="3305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7015" y="2157095"/>
            <a:ext cx="6830060" cy="168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985" y="3899535"/>
            <a:ext cx="601789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995" y="4752340"/>
            <a:ext cx="601789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9870" y="1576705"/>
            <a:ext cx="9191625" cy="3990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53185" y="1517650"/>
            <a:ext cx="824738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11580" y="2254885"/>
            <a:ext cx="440055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12130" y="2227580"/>
            <a:ext cx="275082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53185" y="3060065"/>
            <a:ext cx="10036810" cy="2507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2745" y="1499870"/>
            <a:ext cx="8905875" cy="3857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0585" y="149987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835265" y="1225550"/>
            <a:ext cx="305054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60195" y="2209800"/>
            <a:ext cx="708533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99540" y="3145790"/>
            <a:ext cx="708533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34745" y="3977640"/>
            <a:ext cx="708533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4565" y="4733925"/>
            <a:ext cx="708533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2114550"/>
            <a:ext cx="11658600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476375"/>
            <a:ext cx="11020425" cy="3905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0700" y="140462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0700" y="234061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1830" y="319087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5135" y="4183380"/>
            <a:ext cx="7056755" cy="1201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3820" y="1336040"/>
            <a:ext cx="6943725" cy="5476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9160" y="1395730"/>
            <a:ext cx="7056755" cy="1144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08685" y="2793365"/>
            <a:ext cx="7056755" cy="662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94940" y="3742690"/>
            <a:ext cx="7056755" cy="662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64105" y="4829810"/>
            <a:ext cx="7056755" cy="1059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59965" y="5888990"/>
            <a:ext cx="7056755" cy="861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426210"/>
            <a:ext cx="11620500" cy="501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497330"/>
            <a:ext cx="11029950" cy="4867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13975" y="4509770"/>
            <a:ext cx="802640" cy="953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2124075"/>
            <a:ext cx="11496675" cy="260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74</cp:revision>
  <dcterms:created xsi:type="dcterms:W3CDTF">2015-09-16T06:44:00Z</dcterms:created>
  <dcterms:modified xsi:type="dcterms:W3CDTF">2025-12-17T00:52:01Z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