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408" r:id="rId27"/>
    <p:sldId id="387" r:id="rId28"/>
    <p:sldId id="388" r:id="rId29"/>
    <p:sldId id="389" r:id="rId30"/>
    <p:sldId id="409" r:id="rId31"/>
    <p:sldId id="391" r:id="rId32"/>
    <p:sldId id="392" r:id="rId33"/>
    <p:sldId id="393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990" y="1508760"/>
            <a:ext cx="8286750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3052445"/>
            <a:ext cx="929640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995" y="4487545"/>
            <a:ext cx="70389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514600"/>
            <a:ext cx="115062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63040"/>
            <a:ext cx="11591925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7200" y="3366770"/>
            <a:ext cx="7086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04645"/>
            <a:ext cx="1146810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6040" y="4478655"/>
            <a:ext cx="176657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501775"/>
            <a:ext cx="98107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19250"/>
            <a:ext cx="11544300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93560" y="4453890"/>
            <a:ext cx="96393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77950"/>
            <a:ext cx="1161097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600200"/>
            <a:ext cx="1068705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7045" y="3498850"/>
            <a:ext cx="207835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90505" y="3498850"/>
            <a:ext cx="11150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475" y="4491355"/>
            <a:ext cx="70675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5740" y="4491355"/>
            <a:ext cx="264541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81785"/>
            <a:ext cx="1147762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1340" y="4180205"/>
            <a:ext cx="7086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023745"/>
            <a:ext cx="1148715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671320"/>
            <a:ext cx="1056322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5235" y="3575050"/>
            <a:ext cx="7086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29715"/>
            <a:ext cx="11515725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775" y="5266690"/>
            <a:ext cx="7086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66875"/>
            <a:ext cx="114585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3715" y="4633595"/>
            <a:ext cx="7086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524000"/>
            <a:ext cx="1027747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590800"/>
            <a:ext cx="86868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34465"/>
            <a:ext cx="1143952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63675"/>
            <a:ext cx="11582400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04110" y="2649220"/>
            <a:ext cx="8788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1465" y="2630170"/>
            <a:ext cx="8788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2095500"/>
            <a:ext cx="101536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02715"/>
            <a:ext cx="107061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1259840"/>
            <a:ext cx="5505450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2950" y="1572260"/>
            <a:ext cx="78359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5275" y="1524635"/>
            <a:ext cx="358076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7860" y="2327910"/>
            <a:ext cx="358076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0235" y="3310890"/>
            <a:ext cx="3580765" cy="175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49400"/>
            <a:ext cx="11458575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97345" y="5130165"/>
            <a:ext cx="764540" cy="92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336040"/>
            <a:ext cx="108108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245" y="1420495"/>
            <a:ext cx="93535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5600" y="1336040"/>
            <a:ext cx="3146425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220" y="2328545"/>
            <a:ext cx="4639945" cy="244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700" y="5087620"/>
            <a:ext cx="4156710" cy="158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2181225"/>
            <a:ext cx="8943975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2950" y="1402715"/>
            <a:ext cx="10130155" cy="436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1557020"/>
            <a:ext cx="594360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78585"/>
            <a:ext cx="1156335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1577340"/>
            <a:ext cx="8591550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2950" y="1402715"/>
            <a:ext cx="10451465" cy="502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176145"/>
            <a:ext cx="10086975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2950" y="1402715"/>
            <a:ext cx="10774045" cy="442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162175"/>
            <a:ext cx="11496675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5300" y="4217035"/>
            <a:ext cx="7086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1576070"/>
            <a:ext cx="921067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68120"/>
            <a:ext cx="1147762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9260" y="3438525"/>
            <a:ext cx="7086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92250"/>
            <a:ext cx="11544300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6430" y="3509010"/>
            <a:ext cx="7086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67790"/>
            <a:ext cx="11468100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78800" y="2233295"/>
            <a:ext cx="289115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32570" y="3253740"/>
            <a:ext cx="206057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32570" y="4255770"/>
            <a:ext cx="206057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5035" y="5267325"/>
            <a:ext cx="121031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30960"/>
            <a:ext cx="115252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450" y="3291840"/>
            <a:ext cx="8788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3865" y="3235325"/>
            <a:ext cx="963041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680" y="4199255"/>
            <a:ext cx="3401695" cy="1501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9415" y="4284345"/>
            <a:ext cx="3401695" cy="1501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9640" y="5957570"/>
            <a:ext cx="3279140" cy="725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09415" y="5898515"/>
            <a:ext cx="5744845" cy="725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2025-12-16T12:11:01Z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