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76" r:id="rId17"/>
    <p:sldId id="369" r:id="rId18"/>
    <p:sldId id="377" r:id="rId19"/>
    <p:sldId id="370" r:id="rId20"/>
    <p:sldId id="371" r:id="rId21"/>
    <p:sldId id="372" r:id="rId22"/>
    <p:sldId id="373" r:id="rId23"/>
    <p:sldId id="374" r:id="rId24"/>
    <p:sldId id="375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3014345"/>
            <a:ext cx="76200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2505075"/>
            <a:ext cx="80295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43050"/>
            <a:ext cx="10982325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11080" y="3379470"/>
            <a:ext cx="153924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830" y="4371975"/>
            <a:ext cx="153924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87475"/>
            <a:ext cx="10896600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88465" y="2178685"/>
            <a:ext cx="301371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08185" y="5264150"/>
            <a:ext cx="1377315" cy="852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009775"/>
            <a:ext cx="10972800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54565" y="2850515"/>
            <a:ext cx="1663065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98625" y="3833495"/>
            <a:ext cx="746125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37970"/>
            <a:ext cx="1094422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80975"/>
            <a:ext cx="7600950" cy="649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405" y="181610"/>
            <a:ext cx="7978775" cy="649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755" y="1661160"/>
            <a:ext cx="97631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510" y="2623820"/>
            <a:ext cx="9991725" cy="2457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3235" y="2514600"/>
            <a:ext cx="10876915" cy="298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057400"/>
            <a:ext cx="1083945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038350"/>
            <a:ext cx="10086975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97980" y="4145280"/>
            <a:ext cx="110490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619250"/>
            <a:ext cx="100679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535430"/>
            <a:ext cx="10887075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4630" y="3427095"/>
            <a:ext cx="746125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1197610"/>
            <a:ext cx="6048375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1054735"/>
            <a:ext cx="6115050" cy="575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2009775"/>
            <a:ext cx="100488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775" y="2927350"/>
            <a:ext cx="10525125" cy="192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20495"/>
            <a:ext cx="1086802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290955"/>
            <a:ext cx="10039350" cy="547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73475" y="2312035"/>
            <a:ext cx="4902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2590" y="773430"/>
            <a:ext cx="6382385" cy="6052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415290"/>
            <a:ext cx="6610350" cy="641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543175"/>
            <a:ext cx="89916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6880" y="3289935"/>
            <a:ext cx="9220200" cy="102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557020"/>
            <a:ext cx="10868025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566545"/>
            <a:ext cx="1016317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1809750"/>
            <a:ext cx="976312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2052320"/>
            <a:ext cx="10048875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26625" y="3143885"/>
            <a:ext cx="49022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4060825"/>
            <a:ext cx="104775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2052320"/>
            <a:ext cx="10896600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4450" y="2737485"/>
            <a:ext cx="746125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2095500"/>
            <a:ext cx="99441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463040"/>
            <a:ext cx="101822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180" y="2352040"/>
            <a:ext cx="5647055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565" y="3162300"/>
            <a:ext cx="5647055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820" y="4239895"/>
            <a:ext cx="5647055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075" y="5175250"/>
            <a:ext cx="5647055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2509520"/>
            <a:ext cx="8905875" cy="18383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42745" y="2509520"/>
            <a:ext cx="4731385" cy="917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9555" y="3643630"/>
            <a:ext cx="9028430" cy="917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52575"/>
            <a:ext cx="1091565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3680" y="2595245"/>
            <a:ext cx="746125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272540"/>
            <a:ext cx="108870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355" y="6015990"/>
            <a:ext cx="5076825" cy="62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5105" y="2141855"/>
            <a:ext cx="746125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82725"/>
            <a:ext cx="1088707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4630" y="3427095"/>
            <a:ext cx="746125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1414145"/>
            <a:ext cx="957262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571750"/>
            <a:ext cx="1102995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571625"/>
            <a:ext cx="1026795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66350" y="4589145"/>
            <a:ext cx="746125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2025-12-17T01:17:07Z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