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425" r:id="rId4"/>
    <p:sldId id="467" r:id="rId5"/>
    <p:sldId id="426" r:id="rId6"/>
    <p:sldId id="427" r:id="rId7"/>
    <p:sldId id="428" r:id="rId8"/>
    <p:sldId id="429" r:id="rId9"/>
    <p:sldId id="430" r:id="rId10"/>
    <p:sldId id="431" r:id="rId11"/>
    <p:sldId id="432" r:id="rId12"/>
    <p:sldId id="433" r:id="rId13"/>
    <p:sldId id="434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442" r:id="rId22"/>
    <p:sldId id="443" r:id="rId23"/>
    <p:sldId id="444" r:id="rId24"/>
    <p:sldId id="445" r:id="rId25"/>
    <p:sldId id="446" r:id="rId26"/>
    <p:sldId id="447" r:id="rId27"/>
    <p:sldId id="448" r:id="rId28"/>
    <p:sldId id="449" r:id="rId29"/>
    <p:sldId id="450" r:id="rId30"/>
    <p:sldId id="451" r:id="rId31"/>
    <p:sldId id="452" r:id="rId32"/>
    <p:sldId id="453" r:id="rId33"/>
    <p:sldId id="454" r:id="rId34"/>
    <p:sldId id="455" r:id="rId35"/>
    <p:sldId id="456" r:id="rId36"/>
    <p:sldId id="457" r:id="rId37"/>
    <p:sldId id="458" r:id="rId38"/>
    <p:sldId id="459" r:id="rId39"/>
    <p:sldId id="460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290" y="2943225"/>
            <a:ext cx="744093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99895"/>
            <a:ext cx="1135380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8475" y="393763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514475"/>
            <a:ext cx="11039475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685925"/>
            <a:ext cx="113442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685925"/>
            <a:ext cx="1068705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97185" y="393763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" y="2047875"/>
            <a:ext cx="112966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15" y="4196080"/>
            <a:ext cx="8001000" cy="68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5510" y="4126865"/>
            <a:ext cx="88773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14780"/>
            <a:ext cx="1121092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98130" y="4352925"/>
            <a:ext cx="129476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733550"/>
            <a:ext cx="1127760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8055" y="4448175"/>
            <a:ext cx="115252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16710"/>
            <a:ext cx="1072515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30655"/>
            <a:ext cx="11268075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21480" y="271843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32390" y="414591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7540" y="557339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572260"/>
            <a:ext cx="11249025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8795" y="2822575"/>
            <a:ext cx="25793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7295" y="5003165"/>
            <a:ext cx="72771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1915" y="5012055"/>
            <a:ext cx="72771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72565"/>
            <a:ext cx="11353800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6450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5945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8450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4440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0925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7865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83220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28735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97745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66755" y="302958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38180" y="464566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63980"/>
            <a:ext cx="112871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345" y="3390265"/>
            <a:ext cx="84486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065" y="4229100"/>
            <a:ext cx="10620375" cy="2124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3125" y="4229100"/>
            <a:ext cx="11204575" cy="168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125" y="597852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090420"/>
            <a:ext cx="112871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010" y="1465580"/>
            <a:ext cx="758190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3807460"/>
            <a:ext cx="94583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090" y="3719830"/>
            <a:ext cx="976757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255" y="4523740"/>
            <a:ext cx="976757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255" y="5147310"/>
            <a:ext cx="976757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356995"/>
            <a:ext cx="113538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461895"/>
            <a:ext cx="62769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7810" y="317055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6385" y="377507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118995"/>
            <a:ext cx="113157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845" y="1828800"/>
            <a:ext cx="73056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7810" y="242506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2720" y="316992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4145" y="394462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2720" y="451167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80795"/>
            <a:ext cx="1125855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544955"/>
            <a:ext cx="107727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270" y="2792730"/>
            <a:ext cx="4114800" cy="3381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9295" y="3020695"/>
            <a:ext cx="6564630" cy="130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295" y="4465955"/>
            <a:ext cx="6564630" cy="85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3550" y="5618480"/>
            <a:ext cx="6564630" cy="85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0130" y="1581150"/>
            <a:ext cx="106299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" y="3320415"/>
            <a:ext cx="11306175" cy="1971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5780" y="1518285"/>
            <a:ext cx="11144250" cy="1263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2233295"/>
            <a:ext cx="11249025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2926080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533525"/>
            <a:ext cx="104489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2280920"/>
            <a:ext cx="10753725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210" y="1446530"/>
            <a:ext cx="106870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5052060"/>
            <a:ext cx="9639300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68470" y="2141855"/>
            <a:ext cx="79692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4430" y="2084705"/>
            <a:ext cx="79692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737995"/>
            <a:ext cx="10639425" cy="3381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9265" y="2408555"/>
            <a:ext cx="11053445" cy="175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960" y="4119245"/>
            <a:ext cx="11053445" cy="175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2099945"/>
            <a:ext cx="83439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135" y="209994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5570" y="277114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0725" y="355600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7535" y="416052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385695"/>
            <a:ext cx="1137285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504950"/>
            <a:ext cx="104965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501140"/>
            <a:ext cx="1073467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4095" y="2218055"/>
            <a:ext cx="8229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7045" y="2209165"/>
            <a:ext cx="8229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26210"/>
            <a:ext cx="10648950" cy="5010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6890" y="2153920"/>
            <a:ext cx="104298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890" y="3070225"/>
            <a:ext cx="11019790" cy="15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890" y="4958080"/>
            <a:ext cx="9947910" cy="791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760" y="5723890"/>
            <a:ext cx="9947910" cy="791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38350"/>
            <a:ext cx="11372850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7525" y="343598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33500"/>
            <a:ext cx="1133475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22185" y="420179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97000"/>
            <a:ext cx="11287125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7545" y="2047240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89920" y="480758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105025"/>
            <a:ext cx="113252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62405"/>
            <a:ext cx="1082040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8790" y="146240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728470"/>
            <a:ext cx="1123950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020" y="3899535"/>
            <a:ext cx="623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89</cp:revision>
  <dcterms:created xsi:type="dcterms:W3CDTF">2015-09-16T06:44:00Z</dcterms:created>
  <dcterms:modified xsi:type="dcterms:W3CDTF">2025-12-17T01:09:07Z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