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  <p:sldId id="398" r:id="rId28"/>
    <p:sldId id="391" r:id="rId29"/>
    <p:sldId id="392" r:id="rId30"/>
    <p:sldId id="393" r:id="rId31"/>
    <p:sldId id="394" r:id="rId32"/>
    <p:sldId id="395" r:id="rId33"/>
    <p:sldId id="396" r:id="rId34"/>
    <p:sldId id="397" r:id="rId35"/>
    <p:sldId id="362" r:id="rId36"/>
    <p:sldId id="363" r:id="rId37"/>
    <p:sldId id="364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245" y="3916680"/>
            <a:ext cx="62388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895" y="4903470"/>
            <a:ext cx="9553575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3920" y="2734945"/>
            <a:ext cx="53435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66620"/>
            <a:ext cx="11515725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77510" y="3855720"/>
            <a:ext cx="312674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85670"/>
            <a:ext cx="11553825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68240" y="3856355"/>
            <a:ext cx="132207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214245"/>
            <a:ext cx="1163955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90370"/>
            <a:ext cx="1101090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77995" y="1597025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5370" y="2485390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0465" y="3468370"/>
            <a:ext cx="212598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38910"/>
            <a:ext cx="1087755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7030" y="2220595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3805" y="3065145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2130" y="4076065"/>
            <a:ext cx="256921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8670" y="4047490"/>
            <a:ext cx="3126105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225" y="5008880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2128520"/>
            <a:ext cx="915352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69715" y="2031365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43090" y="3886835"/>
            <a:ext cx="3080385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7865" y="2951480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43075"/>
            <a:ext cx="1158240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95915" y="3524885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14780"/>
            <a:ext cx="1097280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18970"/>
            <a:ext cx="116300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45260"/>
            <a:ext cx="10963275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7795" y="2381250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56995"/>
            <a:ext cx="1159192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1596390"/>
            <a:ext cx="951547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87170"/>
            <a:ext cx="1153477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38870" y="3352165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6670" y="5140960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96060"/>
            <a:ext cx="1155382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209800"/>
            <a:ext cx="1068705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42720"/>
            <a:ext cx="10763250" cy="3971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1442720"/>
            <a:ext cx="70104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555" y="1452245"/>
            <a:ext cx="3709035" cy="2411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395" y="3863340"/>
            <a:ext cx="8811895" cy="69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730" y="4865370"/>
            <a:ext cx="8811895" cy="69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914525"/>
            <a:ext cx="76009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3120" y="191452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8570" y="267081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6460" y="3452495"/>
            <a:ext cx="788797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5330" y="42335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1905000"/>
            <a:ext cx="62865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2710" y="1708150"/>
            <a:ext cx="7056755" cy="2514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7940" y="432562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2328545"/>
            <a:ext cx="679132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6490" y="225552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2055" y="30734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0020" y="401828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38605"/>
            <a:ext cx="1158240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128520"/>
            <a:ext cx="106680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814195"/>
            <a:ext cx="10906125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6665" y="2646045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157095"/>
            <a:ext cx="108299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09395"/>
            <a:ext cx="1066800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452245"/>
            <a:ext cx="6669405" cy="212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205" y="3729990"/>
            <a:ext cx="54971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255" y="4722495"/>
            <a:ext cx="1149858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804670"/>
            <a:ext cx="1057275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625" y="16795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9625" y="2643505"/>
            <a:ext cx="10676255" cy="65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625" y="3636010"/>
            <a:ext cx="10676255" cy="65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555" y="4542790"/>
            <a:ext cx="10676255" cy="65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995170"/>
            <a:ext cx="106680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2000" y="1995170"/>
            <a:ext cx="973074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000" y="2968625"/>
            <a:ext cx="10668635" cy="189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423795"/>
            <a:ext cx="10696575" cy="2009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375" y="1442720"/>
            <a:ext cx="11197590" cy="472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509395"/>
            <a:ext cx="947737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375" y="1442720"/>
            <a:ext cx="10394315" cy="472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44930"/>
            <a:ext cx="1161097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68755"/>
            <a:ext cx="11534775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165" y="2296795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1581150"/>
            <a:ext cx="89630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61795"/>
            <a:ext cx="1162050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4055" y="4347210"/>
            <a:ext cx="318389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19250"/>
            <a:ext cx="115824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238375"/>
            <a:ext cx="10963275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99675" y="3065145"/>
            <a:ext cx="1104900" cy="72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928495"/>
            <a:ext cx="1075372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2025-12-16T10:17:26Z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