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90" r:id="rId16"/>
    <p:sldId id="368" r:id="rId17"/>
    <p:sldId id="369" r:id="rId18"/>
    <p:sldId id="370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  <p:sldId id="386" r:id="rId34"/>
    <p:sldId id="387" r:id="rId35"/>
    <p:sldId id="388" r:id="rId36"/>
    <p:sldId id="389" r:id="rId3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2985770"/>
            <a:ext cx="81724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2547620"/>
            <a:ext cx="8401050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1400175"/>
            <a:ext cx="8343900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30960"/>
            <a:ext cx="11506200" cy="5200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2275" y="3338830"/>
            <a:ext cx="7829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83030"/>
            <a:ext cx="11572875" cy="509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18800" y="5853430"/>
            <a:ext cx="706120" cy="625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83030"/>
            <a:ext cx="11572875" cy="5095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44810" y="5846445"/>
            <a:ext cx="7829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407160"/>
            <a:ext cx="1038225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066925"/>
            <a:ext cx="11620500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9265" y="3998595"/>
            <a:ext cx="7829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430020"/>
            <a:ext cx="11649075" cy="4714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3680" y="5304790"/>
            <a:ext cx="1642745" cy="7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8495" y="1842770"/>
            <a:ext cx="8334375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283335"/>
            <a:ext cx="11563350" cy="543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680845"/>
            <a:ext cx="1169670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533525"/>
            <a:ext cx="1124902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3470" y="2359660"/>
            <a:ext cx="4276725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715" y="2623820"/>
            <a:ext cx="63582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6240" y="3540760"/>
            <a:ext cx="63582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845" y="4384675"/>
            <a:ext cx="63582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4770" y="1354455"/>
            <a:ext cx="6981825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1420" y="111188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0175" y="206629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1600" y="307403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0175" y="395287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71600" y="479361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17495" y="565467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83360"/>
            <a:ext cx="11582400" cy="503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373505"/>
            <a:ext cx="10706100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458595"/>
            <a:ext cx="1075372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020" y="1762125"/>
            <a:ext cx="8315325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1675" y="1537970"/>
            <a:ext cx="82486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2330" y="2445385"/>
            <a:ext cx="7595235" cy="1078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03375" y="3560445"/>
            <a:ext cx="7595235" cy="1078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4325" y="4335780"/>
            <a:ext cx="4486275" cy="1078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69635" y="4307205"/>
            <a:ext cx="4486275" cy="1078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9370" y="1461770"/>
            <a:ext cx="9572625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0765" y="1461770"/>
            <a:ext cx="451358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30215" y="1376680"/>
            <a:ext cx="451358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9045" y="2236470"/>
            <a:ext cx="451358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805" y="3294380"/>
            <a:ext cx="9881235" cy="1040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5065" y="4428490"/>
            <a:ext cx="9881235" cy="1040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209800"/>
            <a:ext cx="1087755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6605" y="2435225"/>
            <a:ext cx="10894060" cy="1483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7225" y="4051300"/>
            <a:ext cx="10894060" cy="1483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2800350"/>
            <a:ext cx="10553700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157095"/>
            <a:ext cx="11029950" cy="2543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21620" y="3112135"/>
            <a:ext cx="7829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400175"/>
            <a:ext cx="11096625" cy="4057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24905" y="3942715"/>
            <a:ext cx="1274445" cy="1369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690370"/>
            <a:ext cx="1062037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404620"/>
            <a:ext cx="11001375" cy="4048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35445" y="4831715"/>
            <a:ext cx="65151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404620"/>
            <a:ext cx="11068050" cy="4048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88465" y="4812030"/>
            <a:ext cx="5194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87750" y="4953000"/>
            <a:ext cx="5194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4840" y="4953000"/>
            <a:ext cx="5194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0515" y="4812030"/>
            <a:ext cx="5194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1428750"/>
            <a:ext cx="8582025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390650"/>
            <a:ext cx="11096625" cy="407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94375" y="4845050"/>
            <a:ext cx="60325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7970" y="1499870"/>
            <a:ext cx="9115425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085975"/>
            <a:ext cx="11534775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10930" y="3990975"/>
            <a:ext cx="7829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152650"/>
            <a:ext cx="11610975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30" y="1909445"/>
            <a:ext cx="11077575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2580" y="1839595"/>
            <a:ext cx="7056755" cy="173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2580" y="3806190"/>
            <a:ext cx="5866130" cy="1049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5820" y="2404745"/>
            <a:ext cx="5419725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48180" y="2207895"/>
            <a:ext cx="7056755" cy="1257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52320" y="3757930"/>
            <a:ext cx="7056755" cy="1257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28445"/>
            <a:ext cx="11582400" cy="3800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4355" y="4696460"/>
            <a:ext cx="7829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2025-12-17T00:49:45Z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