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7"/>
  </p:handoutMasterIdLst>
  <p:sldIdLst>
    <p:sldId id="302" r:id="rId3"/>
    <p:sldId id="452" r:id="rId4"/>
    <p:sldId id="453" r:id="rId5"/>
    <p:sldId id="454" r:id="rId6"/>
    <p:sldId id="455" r:id="rId7"/>
    <p:sldId id="456" r:id="rId8"/>
    <p:sldId id="457" r:id="rId9"/>
    <p:sldId id="458" r:id="rId10"/>
    <p:sldId id="459" r:id="rId11"/>
    <p:sldId id="460" r:id="rId12"/>
    <p:sldId id="461" r:id="rId13"/>
    <p:sldId id="462" r:id="rId14"/>
    <p:sldId id="463" r:id="rId15"/>
    <p:sldId id="464" r:id="rId16"/>
    <p:sldId id="465" r:id="rId17"/>
    <p:sldId id="466" r:id="rId18"/>
    <p:sldId id="467" r:id="rId19"/>
    <p:sldId id="468" r:id="rId20"/>
    <p:sldId id="469" r:id="rId21"/>
    <p:sldId id="470" r:id="rId22"/>
    <p:sldId id="471" r:id="rId23"/>
    <p:sldId id="472" r:id="rId24"/>
    <p:sldId id="473" r:id="rId25"/>
    <p:sldId id="491" r:id="rId26"/>
    <p:sldId id="475" r:id="rId27"/>
    <p:sldId id="476" r:id="rId28"/>
    <p:sldId id="477" r:id="rId29"/>
    <p:sldId id="478" r:id="rId30"/>
    <p:sldId id="479" r:id="rId31"/>
    <p:sldId id="480" r:id="rId32"/>
    <p:sldId id="481" r:id="rId34"/>
    <p:sldId id="482" r:id="rId35"/>
    <p:sldId id="483" r:id="rId3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59"/>
        <p:guide pos="380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0" y="1694815"/>
            <a:ext cx="7429500" cy="1066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980" y="3764280"/>
            <a:ext cx="997267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671320"/>
            <a:ext cx="11677650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2071370"/>
            <a:ext cx="11001375" cy="27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416685"/>
            <a:ext cx="1096327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700" y="3007360"/>
            <a:ext cx="11183620" cy="972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700" y="4160520"/>
            <a:ext cx="11183620" cy="2370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518920"/>
            <a:ext cx="110871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480" y="1518920"/>
            <a:ext cx="11628120" cy="2219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5930" y="3659505"/>
            <a:ext cx="11183620" cy="972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730" y="4821555"/>
            <a:ext cx="11183620" cy="972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306830"/>
            <a:ext cx="11553825" cy="5105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84155" y="5683250"/>
            <a:ext cx="1286510" cy="867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1225" y="1609725"/>
            <a:ext cx="7829550" cy="363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321435"/>
            <a:ext cx="11620500" cy="521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285240"/>
            <a:ext cx="11039475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295" y="4853940"/>
            <a:ext cx="10144125" cy="164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543050"/>
            <a:ext cx="110680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0840" y="3876675"/>
            <a:ext cx="11183620" cy="152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852295"/>
            <a:ext cx="1094422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4190" y="1852295"/>
            <a:ext cx="11183620" cy="1303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3555" y="3213735"/>
            <a:ext cx="11183620" cy="2105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96060"/>
            <a:ext cx="11563350" cy="429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647825"/>
            <a:ext cx="11677650" cy="356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0920" y="1595120"/>
            <a:ext cx="7629525" cy="366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633220"/>
            <a:ext cx="10801350" cy="3590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3205" y="3310890"/>
            <a:ext cx="11493500" cy="2322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373505"/>
            <a:ext cx="1105852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085" y="1373505"/>
            <a:ext cx="11183620" cy="972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490" y="2345690"/>
            <a:ext cx="11183620" cy="972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085" y="3149600"/>
            <a:ext cx="11183620" cy="972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4190" y="4246245"/>
            <a:ext cx="11183620" cy="2258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504950"/>
            <a:ext cx="109823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3555" y="1504950"/>
            <a:ext cx="11183620" cy="2371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3225" y="3725545"/>
            <a:ext cx="11183620" cy="972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3225" y="4585970"/>
            <a:ext cx="11183620" cy="972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333500"/>
            <a:ext cx="11601450" cy="419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424940"/>
            <a:ext cx="10991850" cy="458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1866900"/>
            <a:ext cx="10248900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7420" y="1842770"/>
            <a:ext cx="10296525" cy="3171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590675"/>
            <a:ext cx="10906125" cy="3676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66130" y="2611755"/>
            <a:ext cx="1304925" cy="593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47150" y="2602865"/>
            <a:ext cx="1304925" cy="593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11955" y="4568825"/>
            <a:ext cx="1304925" cy="593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2071370"/>
            <a:ext cx="11029950" cy="2714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75435" y="2819400"/>
            <a:ext cx="1286510" cy="867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75435" y="3973830"/>
            <a:ext cx="1635760" cy="668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600325"/>
            <a:ext cx="10944225" cy="165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652270"/>
            <a:ext cx="10963275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318895"/>
            <a:ext cx="1108710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1620" y="2828290"/>
            <a:ext cx="7015480" cy="168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5105" y="4652645"/>
            <a:ext cx="7015480" cy="168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320" y="2223770"/>
            <a:ext cx="11134725" cy="2409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2750" y="1874520"/>
            <a:ext cx="11249660" cy="3305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657350"/>
            <a:ext cx="11668125" cy="354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604645"/>
            <a:ext cx="11029950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371600"/>
            <a:ext cx="1102042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065" y="3309620"/>
            <a:ext cx="5535295" cy="895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5470" y="4283075"/>
            <a:ext cx="5535295" cy="1132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9345" y="2381250"/>
            <a:ext cx="9972675" cy="209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0100" y="2128520"/>
            <a:ext cx="10393680" cy="1558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9160" y="3971925"/>
            <a:ext cx="10393680" cy="1558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97330"/>
            <a:ext cx="11591925" cy="486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463675"/>
            <a:ext cx="11068050" cy="4648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10065" y="4453890"/>
            <a:ext cx="869950" cy="64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2025-12-16T12:25:35Z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